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19"/>
  </p:notesMasterIdLst>
  <p:sldIdLst>
    <p:sldId id="256" r:id="rId2"/>
    <p:sldId id="360" r:id="rId3"/>
    <p:sldId id="362" r:id="rId4"/>
    <p:sldId id="364" r:id="rId5"/>
    <p:sldId id="361" r:id="rId6"/>
    <p:sldId id="365" r:id="rId7"/>
    <p:sldId id="363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ly Santisbon" initials="CS" lastIdx="0" clrIdx="0">
    <p:extLst>
      <p:ext uri="{19B8F6BF-5375-455C-9EA6-DF929625EA0E}">
        <p15:presenceInfo xmlns:p15="http://schemas.microsoft.com/office/powerpoint/2012/main" userId="Chely Santis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A21F00"/>
    <a:srgbClr val="FF3300"/>
    <a:srgbClr val="000086"/>
    <a:srgbClr val="336699"/>
    <a:srgbClr val="19324B"/>
    <a:srgbClr val="000818"/>
    <a:srgbClr val="CC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4C132-27A3-4D17-AEED-E6A6D11FFF97}" v="88" dt="2023-02-01T08:27:01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881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2822"/>
    </p:cViewPr>
  </p:sorterViewPr>
  <p:notesViewPr>
    <p:cSldViewPr snapToGrid="0">
      <p:cViewPr varScale="1">
        <p:scale>
          <a:sx n="52" d="100"/>
          <a:sy n="52" d="100"/>
        </p:scale>
        <p:origin x="29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Izquierdo Marin" userId="737bf496-7472-4561-a993-a08b14206150" providerId="ADAL" clId="{DF2C72A9-4133-457F-805B-971756D378D3}"/>
    <pc:docChg chg="modSld">
      <pc:chgData name="Antonio Izquierdo Marin" userId="737bf496-7472-4561-a993-a08b14206150" providerId="ADAL" clId="{DF2C72A9-4133-457F-805B-971756D378D3}" dt="2023-01-30T18:56:02.383" v="55" actId="1076"/>
      <pc:docMkLst>
        <pc:docMk/>
      </pc:docMkLst>
      <pc:sldChg chg="addSp modSp mod">
        <pc:chgData name="Antonio Izquierdo Marin" userId="737bf496-7472-4561-a993-a08b14206150" providerId="ADAL" clId="{DF2C72A9-4133-457F-805B-971756D378D3}" dt="2023-01-30T18:56:02.383" v="55" actId="1076"/>
        <pc:sldMkLst>
          <pc:docMk/>
          <pc:sldMk cId="0" sldId="256"/>
        </pc:sldMkLst>
        <pc:spChg chg="add mod">
          <ac:chgData name="Antonio Izquierdo Marin" userId="737bf496-7472-4561-a993-a08b14206150" providerId="ADAL" clId="{DF2C72A9-4133-457F-805B-971756D378D3}" dt="2023-01-30T18:56:02.383" v="55" actId="1076"/>
          <ac:spMkLst>
            <pc:docMk/>
            <pc:sldMk cId="0" sldId="256"/>
            <ac:spMk id="2" creationId="{B80EF93D-A90E-B34F-8C57-F2BC749558E3}"/>
          </ac:spMkLst>
        </pc:spChg>
      </pc:sldChg>
    </pc:docChg>
  </pc:docChgLst>
  <pc:docChgLst>
    <pc:chgData name="Antonio Izquierdo Marin" userId="737bf496-7472-4561-a993-a08b14206150" providerId="ADAL" clId="{7424C132-27A3-4D17-AEED-E6A6D11FFF97}"/>
    <pc:docChg chg="undo custSel addSld delSld modSld sldOrd delMainMaster modMainMaster modNotesMaster">
      <pc:chgData name="Antonio Izquierdo Marin" userId="737bf496-7472-4561-a993-a08b14206150" providerId="ADAL" clId="{7424C132-27A3-4D17-AEED-E6A6D11FFF97}" dt="2023-02-01T08:27:27.978" v="670" actId="1076"/>
      <pc:docMkLst>
        <pc:docMk/>
      </pc:docMkLst>
      <pc:sldChg chg="addSp modSp mod modNotes">
        <pc:chgData name="Antonio Izquierdo Marin" userId="737bf496-7472-4561-a993-a08b14206150" providerId="ADAL" clId="{7424C132-27A3-4D17-AEED-E6A6D11FFF97}" dt="2023-02-01T03:06:33.121" v="164" actId="1076"/>
        <pc:sldMkLst>
          <pc:docMk/>
          <pc:sldMk cId="0" sldId="256"/>
        </pc:sldMkLst>
        <pc:spChg chg="mod">
          <ac:chgData name="Antonio Izquierdo Marin" userId="737bf496-7472-4561-a993-a08b14206150" providerId="ADAL" clId="{7424C132-27A3-4D17-AEED-E6A6D11FFF97}" dt="2023-02-01T03:06:33.121" v="164" actId="1076"/>
          <ac:spMkLst>
            <pc:docMk/>
            <pc:sldMk cId="0" sldId="256"/>
            <ac:spMk id="2" creationId="{B80EF93D-A90E-B34F-8C57-F2BC749558E3}"/>
          </ac:spMkLst>
        </pc:spChg>
        <pc:spChg chg="add mod">
          <ac:chgData name="Antonio Izquierdo Marin" userId="737bf496-7472-4561-a993-a08b14206150" providerId="ADAL" clId="{7424C132-27A3-4D17-AEED-E6A6D11FFF97}" dt="2023-02-01T03:06:16.592" v="161" actId="1076"/>
          <ac:spMkLst>
            <pc:docMk/>
            <pc:sldMk cId="0" sldId="256"/>
            <ac:spMk id="3" creationId="{04EB8CDE-413E-CE6E-B600-75014769D41F}"/>
          </ac:spMkLst>
        </pc:spChg>
        <pc:spChg chg="add mod">
          <ac:chgData name="Antonio Izquierdo Marin" userId="737bf496-7472-4561-a993-a08b14206150" providerId="ADAL" clId="{7424C132-27A3-4D17-AEED-E6A6D11FFF97}" dt="2023-02-01T03:04:18.348" v="141" actId="1076"/>
          <ac:spMkLst>
            <pc:docMk/>
            <pc:sldMk cId="0" sldId="256"/>
            <ac:spMk id="4" creationId="{F38E3064-870F-E9ED-495E-057E21AA87BA}"/>
          </ac:spMkLst>
        </pc:spChg>
        <pc:spChg chg="add mod">
          <ac:chgData name="Antonio Izquierdo Marin" userId="737bf496-7472-4561-a993-a08b14206150" providerId="ADAL" clId="{7424C132-27A3-4D17-AEED-E6A6D11FFF97}" dt="2023-02-01T03:06:27.117" v="163" actId="255"/>
          <ac:spMkLst>
            <pc:docMk/>
            <pc:sldMk cId="0" sldId="256"/>
            <ac:spMk id="5" creationId="{EE636208-643B-88AC-62F5-F6D00EB4ED55}"/>
          </ac:spMkLst>
        </pc:spChg>
      </pc:sldChg>
      <pc:sldChg chg="del">
        <pc:chgData name="Antonio Izquierdo Marin" userId="737bf496-7472-4561-a993-a08b14206150" providerId="ADAL" clId="{7424C132-27A3-4D17-AEED-E6A6D11FFF97}" dt="2023-02-01T02:36:47.614" v="49" actId="47"/>
        <pc:sldMkLst>
          <pc:docMk/>
          <pc:sldMk cId="0" sldId="354"/>
        </pc:sldMkLst>
      </pc:sldChg>
      <pc:sldChg chg="del">
        <pc:chgData name="Antonio Izquierdo Marin" userId="737bf496-7472-4561-a993-a08b14206150" providerId="ADAL" clId="{7424C132-27A3-4D17-AEED-E6A6D11FFF97}" dt="2023-02-01T02:36:48.443" v="50" actId="47"/>
        <pc:sldMkLst>
          <pc:docMk/>
          <pc:sldMk cId="2752651458" sldId="355"/>
        </pc:sldMkLst>
      </pc:sldChg>
      <pc:sldChg chg="del">
        <pc:chgData name="Antonio Izquierdo Marin" userId="737bf496-7472-4561-a993-a08b14206150" providerId="ADAL" clId="{7424C132-27A3-4D17-AEED-E6A6D11FFF97}" dt="2023-02-01T02:36:49.123" v="51" actId="47"/>
        <pc:sldMkLst>
          <pc:docMk/>
          <pc:sldMk cId="1604149894" sldId="356"/>
        </pc:sldMkLst>
      </pc:sldChg>
      <pc:sldChg chg="del">
        <pc:chgData name="Antonio Izquierdo Marin" userId="737bf496-7472-4561-a993-a08b14206150" providerId="ADAL" clId="{7424C132-27A3-4D17-AEED-E6A6D11FFF97}" dt="2023-02-01T02:36:49.849" v="52" actId="47"/>
        <pc:sldMkLst>
          <pc:docMk/>
          <pc:sldMk cId="1942783438" sldId="357"/>
        </pc:sldMkLst>
      </pc:sldChg>
      <pc:sldChg chg="del">
        <pc:chgData name="Antonio Izquierdo Marin" userId="737bf496-7472-4561-a993-a08b14206150" providerId="ADAL" clId="{7424C132-27A3-4D17-AEED-E6A6D11FFF97}" dt="2023-02-01T02:36:51.268" v="53" actId="47"/>
        <pc:sldMkLst>
          <pc:docMk/>
          <pc:sldMk cId="3644630130" sldId="358"/>
        </pc:sldMkLst>
      </pc:sldChg>
      <pc:sldChg chg="del">
        <pc:chgData name="Antonio Izquierdo Marin" userId="737bf496-7472-4561-a993-a08b14206150" providerId="ADAL" clId="{7424C132-27A3-4D17-AEED-E6A6D11FFF97}" dt="2023-02-01T02:36:52.357" v="54" actId="47"/>
        <pc:sldMkLst>
          <pc:docMk/>
          <pc:sldMk cId="2057819327" sldId="359"/>
        </pc:sldMkLst>
      </pc:sldChg>
      <pc:sldChg chg="addSp delSp modSp new mod delAnim modAnim">
        <pc:chgData name="Antonio Izquierdo Marin" userId="737bf496-7472-4561-a993-a08b14206150" providerId="ADAL" clId="{7424C132-27A3-4D17-AEED-E6A6D11FFF97}" dt="2023-02-01T08:20:43.646" v="657" actId="1076"/>
        <pc:sldMkLst>
          <pc:docMk/>
          <pc:sldMk cId="2156928219" sldId="360"/>
        </pc:sldMkLst>
        <pc:spChg chg="del">
          <ac:chgData name="Antonio Izquierdo Marin" userId="737bf496-7472-4561-a993-a08b14206150" providerId="ADAL" clId="{7424C132-27A3-4D17-AEED-E6A6D11FFF97}" dt="2023-02-01T03:45:42.463" v="302" actId="478"/>
          <ac:spMkLst>
            <pc:docMk/>
            <pc:sldMk cId="2156928219" sldId="360"/>
            <ac:spMk id="2" creationId="{86007DDF-4F8E-8163-C7E1-9288C6B011B0}"/>
          </ac:spMkLst>
        </pc:spChg>
        <pc:spChg chg="add mod">
          <ac:chgData name="Antonio Izquierdo Marin" userId="737bf496-7472-4561-a993-a08b14206150" providerId="ADAL" clId="{7424C132-27A3-4D17-AEED-E6A6D11FFF97}" dt="2023-02-01T03:07:56.913" v="167" actId="113"/>
          <ac:spMkLst>
            <pc:docMk/>
            <pc:sldMk cId="2156928219" sldId="360"/>
            <ac:spMk id="4" creationId="{04325CB7-064C-0B94-3F7B-F2E7C0BDC238}"/>
          </ac:spMkLst>
        </pc:spChg>
        <pc:spChg chg="add mod">
          <ac:chgData name="Antonio Izquierdo Marin" userId="737bf496-7472-4561-a993-a08b14206150" providerId="ADAL" clId="{7424C132-27A3-4D17-AEED-E6A6D11FFF97}" dt="2023-02-01T03:45:58.591" v="307" actId="1035"/>
          <ac:spMkLst>
            <pc:docMk/>
            <pc:sldMk cId="2156928219" sldId="360"/>
            <ac:spMk id="7" creationId="{4F2EB514-E23C-7137-3471-188FBB356F06}"/>
          </ac:spMkLst>
        </pc:spChg>
        <pc:picChg chg="add del mod">
          <ac:chgData name="Antonio Izquierdo Marin" userId="737bf496-7472-4561-a993-a08b14206150" providerId="ADAL" clId="{7424C132-27A3-4D17-AEED-E6A6D11FFF97}" dt="2023-02-01T08:20:36.156" v="655" actId="478"/>
          <ac:picMkLst>
            <pc:docMk/>
            <pc:sldMk cId="2156928219" sldId="360"/>
            <ac:picMk id="5" creationId="{AFDD6E60-E057-B6DA-0A6F-3067A4B2ACCA}"/>
          </ac:picMkLst>
        </pc:picChg>
        <pc:picChg chg="add mod">
          <ac:chgData name="Antonio Izquierdo Marin" userId="737bf496-7472-4561-a993-a08b14206150" providerId="ADAL" clId="{7424C132-27A3-4D17-AEED-E6A6D11FFF97}" dt="2023-02-01T08:20:43.646" v="657" actId="1076"/>
          <ac:picMkLst>
            <pc:docMk/>
            <pc:sldMk cId="2156928219" sldId="360"/>
            <ac:picMk id="8" creationId="{9D5C4889-27FB-07D1-71A8-BEAC69B12BF6}"/>
          </ac:picMkLst>
        </pc:picChg>
      </pc:sldChg>
      <pc:sldChg chg="addSp delSp modSp add mod modAnim">
        <pc:chgData name="Antonio Izquierdo Marin" userId="737bf496-7472-4561-a993-a08b14206150" providerId="ADAL" clId="{7424C132-27A3-4D17-AEED-E6A6D11FFF97}" dt="2023-02-01T03:45:09.160" v="297" actId="478"/>
        <pc:sldMkLst>
          <pc:docMk/>
          <pc:sldMk cId="2461694290" sldId="361"/>
        </pc:sldMkLst>
        <pc:spChg chg="del">
          <ac:chgData name="Antonio Izquierdo Marin" userId="737bf496-7472-4561-a993-a08b14206150" providerId="ADAL" clId="{7424C132-27A3-4D17-AEED-E6A6D11FFF97}" dt="2023-02-01T03:45:09.160" v="297" actId="478"/>
          <ac:spMkLst>
            <pc:docMk/>
            <pc:sldMk cId="2461694290" sldId="361"/>
            <ac:spMk id="2" creationId="{86007DDF-4F8E-8163-C7E1-9288C6B011B0}"/>
          </ac:spMkLst>
        </pc:spChg>
        <pc:spChg chg="add mod">
          <ac:chgData name="Antonio Izquierdo Marin" userId="737bf496-7472-4561-a993-a08b14206150" providerId="ADAL" clId="{7424C132-27A3-4D17-AEED-E6A6D11FFF97}" dt="2023-02-01T03:08:54.228" v="173" actId="1076"/>
          <ac:spMkLst>
            <pc:docMk/>
            <pc:sldMk cId="2461694290" sldId="361"/>
            <ac:spMk id="3" creationId="{422ECCE4-D25A-F73B-5AE8-99AF16365CE0}"/>
          </ac:spMkLst>
        </pc:spChg>
        <pc:spChg chg="add del mod">
          <ac:chgData name="Antonio Izquierdo Marin" userId="737bf496-7472-4561-a993-a08b14206150" providerId="ADAL" clId="{7424C132-27A3-4D17-AEED-E6A6D11FFF97}" dt="2023-02-01T03:31:23.869" v="257" actId="478"/>
          <ac:spMkLst>
            <pc:docMk/>
            <pc:sldMk cId="2461694290" sldId="361"/>
            <ac:spMk id="6" creationId="{8B29A527-F245-609D-A927-7F0086FD9B56}"/>
          </ac:spMkLst>
        </pc:spChg>
        <pc:picChg chg="add del mod">
          <ac:chgData name="Antonio Izquierdo Marin" userId="737bf496-7472-4561-a993-a08b14206150" providerId="ADAL" clId="{7424C132-27A3-4D17-AEED-E6A6D11FFF97}" dt="2023-02-01T03:31:21.662" v="256" actId="478"/>
          <ac:picMkLst>
            <pc:docMk/>
            <pc:sldMk cId="2461694290" sldId="361"/>
            <ac:picMk id="4" creationId="{19B9BFA3-B178-8A15-7A12-C83B9BA36C1B}"/>
          </ac:picMkLst>
        </pc:picChg>
        <pc:picChg chg="add mod">
          <ac:chgData name="Antonio Izquierdo Marin" userId="737bf496-7472-4561-a993-a08b14206150" providerId="ADAL" clId="{7424C132-27A3-4D17-AEED-E6A6D11FFF97}" dt="2023-02-01T03:39:29.341" v="275" actId="1035"/>
          <ac:picMkLst>
            <pc:docMk/>
            <pc:sldMk cId="2461694290" sldId="361"/>
            <ac:picMk id="7" creationId="{792776D3-9716-BB95-138C-FAE08903480D}"/>
          </ac:picMkLst>
        </pc:picChg>
      </pc:sldChg>
      <pc:sldChg chg="new del">
        <pc:chgData name="Antonio Izquierdo Marin" userId="737bf496-7472-4561-a993-a08b14206150" providerId="ADAL" clId="{7424C132-27A3-4D17-AEED-E6A6D11FFF97}" dt="2023-02-01T02:38:00.610" v="57" actId="47"/>
        <pc:sldMkLst>
          <pc:docMk/>
          <pc:sldMk cId="3531723552" sldId="361"/>
        </pc:sldMkLst>
      </pc:sldChg>
      <pc:sldChg chg="addSp delSp modSp new mod">
        <pc:chgData name="Antonio Izquierdo Marin" userId="737bf496-7472-4561-a993-a08b14206150" providerId="ADAL" clId="{7424C132-27A3-4D17-AEED-E6A6D11FFF97}" dt="2023-02-01T03:45:03.920" v="296" actId="478"/>
        <pc:sldMkLst>
          <pc:docMk/>
          <pc:sldMk cId="2645490454" sldId="362"/>
        </pc:sldMkLst>
        <pc:spChg chg="del mod">
          <ac:chgData name="Antonio Izquierdo Marin" userId="737bf496-7472-4561-a993-a08b14206150" providerId="ADAL" clId="{7424C132-27A3-4D17-AEED-E6A6D11FFF97}" dt="2023-02-01T03:45:02.010" v="295" actId="478"/>
          <ac:spMkLst>
            <pc:docMk/>
            <pc:sldMk cId="2645490454" sldId="362"/>
            <ac:spMk id="2" creationId="{4A55BC24-094C-09F0-100F-4B4B78AA741E}"/>
          </ac:spMkLst>
        </pc:spChg>
        <pc:spChg chg="add del mod">
          <ac:chgData name="Antonio Izquierdo Marin" userId="737bf496-7472-4561-a993-a08b14206150" providerId="ADAL" clId="{7424C132-27A3-4D17-AEED-E6A6D11FFF97}" dt="2023-02-01T03:45:03.920" v="296" actId="478"/>
          <ac:spMkLst>
            <pc:docMk/>
            <pc:sldMk cId="2645490454" sldId="362"/>
            <ac:spMk id="5" creationId="{A9D23A3C-FB94-0D27-8DDA-AEE9B7872AAD}"/>
          </ac:spMkLst>
        </pc:spChg>
        <pc:picChg chg="add mod">
          <ac:chgData name="Antonio Izquierdo Marin" userId="737bf496-7472-4561-a993-a08b14206150" providerId="ADAL" clId="{7424C132-27A3-4D17-AEED-E6A6D11FFF97}" dt="2023-02-01T03:24:58.712" v="211" actId="1076"/>
          <ac:picMkLst>
            <pc:docMk/>
            <pc:sldMk cId="2645490454" sldId="362"/>
            <ac:picMk id="3" creationId="{1B0BC706-17F0-B790-4E31-EEFB42A50503}"/>
          </ac:picMkLst>
        </pc:picChg>
        <pc:picChg chg="add del mod">
          <ac:chgData name="Antonio Izquierdo Marin" userId="737bf496-7472-4561-a993-a08b14206150" providerId="ADAL" clId="{7424C132-27A3-4D17-AEED-E6A6D11FFF97}" dt="2023-02-01T03:24:55.846" v="210" actId="478"/>
          <ac:picMkLst>
            <pc:docMk/>
            <pc:sldMk cId="2645490454" sldId="362"/>
            <ac:picMk id="4" creationId="{53F91074-E227-EDFB-7751-BD4B2BA8BC73}"/>
          </ac:picMkLst>
        </pc:picChg>
      </pc:sldChg>
      <pc:sldChg chg="addSp delSp modSp add mod ord">
        <pc:chgData name="Antonio Izquierdo Marin" userId="737bf496-7472-4561-a993-a08b14206150" providerId="ADAL" clId="{7424C132-27A3-4D17-AEED-E6A6D11FFF97}" dt="2023-02-01T03:45:30.994" v="301" actId="478"/>
        <pc:sldMkLst>
          <pc:docMk/>
          <pc:sldMk cId="581498314" sldId="363"/>
        </pc:sldMkLst>
        <pc:spChg chg="del">
          <ac:chgData name="Antonio Izquierdo Marin" userId="737bf496-7472-4561-a993-a08b14206150" providerId="ADAL" clId="{7424C132-27A3-4D17-AEED-E6A6D11FFF97}" dt="2023-02-01T03:45:30.994" v="301" actId="478"/>
          <ac:spMkLst>
            <pc:docMk/>
            <pc:sldMk cId="581498314" sldId="363"/>
            <ac:spMk id="2" creationId="{4A55BC24-094C-09F0-100F-4B4B78AA741E}"/>
          </ac:spMkLst>
        </pc:spChg>
        <pc:spChg chg="add mod">
          <ac:chgData name="Antonio Izquierdo Marin" userId="737bf496-7472-4561-a993-a08b14206150" providerId="ADAL" clId="{7424C132-27A3-4D17-AEED-E6A6D11FFF97}" dt="2023-02-01T03:26:21.813" v="229" actId="1076"/>
          <ac:spMkLst>
            <pc:docMk/>
            <pc:sldMk cId="581498314" sldId="363"/>
            <ac:spMk id="6" creationId="{A35F604B-D085-08C7-8D87-F089C0A13ECD}"/>
          </ac:spMkLst>
        </pc:spChg>
        <pc:picChg chg="del">
          <ac:chgData name="Antonio Izquierdo Marin" userId="737bf496-7472-4561-a993-a08b14206150" providerId="ADAL" clId="{7424C132-27A3-4D17-AEED-E6A6D11FFF97}" dt="2023-02-01T03:25:34.651" v="212" actId="478"/>
          <ac:picMkLst>
            <pc:docMk/>
            <pc:sldMk cId="581498314" sldId="363"/>
            <ac:picMk id="3" creationId="{1B0BC706-17F0-B790-4E31-EEFB42A50503}"/>
          </ac:picMkLst>
        </pc:picChg>
        <pc:picChg chg="mod">
          <ac:chgData name="Antonio Izquierdo Marin" userId="737bf496-7472-4561-a993-a08b14206150" providerId="ADAL" clId="{7424C132-27A3-4D17-AEED-E6A6D11FFF97}" dt="2023-02-01T03:27:30.020" v="252" actId="1076"/>
          <ac:picMkLst>
            <pc:docMk/>
            <pc:sldMk cId="581498314" sldId="363"/>
            <ac:picMk id="4" creationId="{53F91074-E227-EDFB-7751-BD4B2BA8BC73}"/>
          </ac:picMkLst>
        </pc:picChg>
        <pc:picChg chg="add mod modCrop">
          <ac:chgData name="Antonio Izquierdo Marin" userId="737bf496-7472-4561-a993-a08b14206150" providerId="ADAL" clId="{7424C132-27A3-4D17-AEED-E6A6D11FFF97}" dt="2023-02-01T03:27:42.105" v="254" actId="1076"/>
          <ac:picMkLst>
            <pc:docMk/>
            <pc:sldMk cId="581498314" sldId="363"/>
            <ac:picMk id="5" creationId="{7E39B8AD-F7EF-6CBB-5897-699F19056496}"/>
          </ac:picMkLst>
        </pc:picChg>
      </pc:sldChg>
      <pc:sldChg chg="delSp modSp add mod ord">
        <pc:chgData name="Antonio Izquierdo Marin" userId="737bf496-7472-4561-a993-a08b14206150" providerId="ADAL" clId="{7424C132-27A3-4D17-AEED-E6A6D11FFF97}" dt="2023-02-01T03:45:18.023" v="299" actId="478"/>
        <pc:sldMkLst>
          <pc:docMk/>
          <pc:sldMk cId="913877275" sldId="364"/>
        </pc:sldMkLst>
        <pc:spChg chg="del mod">
          <ac:chgData name="Antonio Izquierdo Marin" userId="737bf496-7472-4561-a993-a08b14206150" providerId="ADAL" clId="{7424C132-27A3-4D17-AEED-E6A6D11FFF97}" dt="2023-02-01T03:45:18.023" v="299" actId="478"/>
          <ac:spMkLst>
            <pc:docMk/>
            <pc:sldMk cId="913877275" sldId="364"/>
            <ac:spMk id="2" creationId="{86007DDF-4F8E-8163-C7E1-9288C6B011B0}"/>
          </ac:spMkLst>
        </pc:spChg>
        <pc:spChg chg="mod">
          <ac:chgData name="Antonio Izquierdo Marin" userId="737bf496-7472-4561-a993-a08b14206150" providerId="ADAL" clId="{7424C132-27A3-4D17-AEED-E6A6D11FFF97}" dt="2023-02-01T03:38:34.302" v="268" actId="1076"/>
          <ac:spMkLst>
            <pc:docMk/>
            <pc:sldMk cId="913877275" sldId="364"/>
            <ac:spMk id="6" creationId="{8B29A527-F245-609D-A927-7F0086FD9B56}"/>
          </ac:spMkLst>
        </pc:spChg>
        <pc:picChg chg="del">
          <ac:chgData name="Antonio Izquierdo Marin" userId="737bf496-7472-4561-a993-a08b14206150" providerId="ADAL" clId="{7424C132-27A3-4D17-AEED-E6A6D11FFF97}" dt="2023-02-01T03:37:46.904" v="261" actId="478"/>
          <ac:picMkLst>
            <pc:docMk/>
            <pc:sldMk cId="913877275" sldId="364"/>
            <ac:picMk id="4" creationId="{19B9BFA3-B178-8A15-7A12-C83B9BA36C1B}"/>
          </ac:picMkLst>
        </pc:picChg>
      </pc:sldChg>
      <pc:sldChg chg="delSp add mod ord">
        <pc:chgData name="Antonio Izquierdo Marin" userId="737bf496-7472-4561-a993-a08b14206150" providerId="ADAL" clId="{7424C132-27A3-4D17-AEED-E6A6D11FFF97}" dt="2023-02-01T03:45:26.998" v="300" actId="478"/>
        <pc:sldMkLst>
          <pc:docMk/>
          <pc:sldMk cId="896403556" sldId="365"/>
        </pc:sldMkLst>
        <pc:spChg chg="del">
          <ac:chgData name="Antonio Izquierdo Marin" userId="737bf496-7472-4561-a993-a08b14206150" providerId="ADAL" clId="{7424C132-27A3-4D17-AEED-E6A6D11FFF97}" dt="2023-02-01T03:45:26.998" v="300" actId="478"/>
          <ac:spMkLst>
            <pc:docMk/>
            <pc:sldMk cId="896403556" sldId="365"/>
            <ac:spMk id="2" creationId="{86007DDF-4F8E-8163-C7E1-9288C6B011B0}"/>
          </ac:spMkLst>
        </pc:spChg>
      </pc:sldChg>
      <pc:sldChg chg="addSp delSp modSp add mod ord">
        <pc:chgData name="Antonio Izquierdo Marin" userId="737bf496-7472-4561-a993-a08b14206150" providerId="ADAL" clId="{7424C132-27A3-4D17-AEED-E6A6D11FFF97}" dt="2023-02-01T08:26:05.180" v="659"/>
        <pc:sldMkLst>
          <pc:docMk/>
          <pc:sldMk cId="541513281" sldId="366"/>
        </pc:sldMkLst>
        <pc:picChg chg="add mod">
          <ac:chgData name="Antonio Izquierdo Marin" userId="737bf496-7472-4561-a993-a08b14206150" providerId="ADAL" clId="{7424C132-27A3-4D17-AEED-E6A6D11FFF97}" dt="2023-02-01T04:26:40.822" v="340" actId="1037"/>
          <ac:picMkLst>
            <pc:docMk/>
            <pc:sldMk cId="541513281" sldId="366"/>
            <ac:picMk id="2" creationId="{81CA91EA-FEAC-34B2-70DB-C49E99EFA092}"/>
          </ac:picMkLst>
        </pc:picChg>
        <pc:picChg chg="del">
          <ac:chgData name="Antonio Izquierdo Marin" userId="737bf496-7472-4561-a993-a08b14206150" providerId="ADAL" clId="{7424C132-27A3-4D17-AEED-E6A6D11FFF97}" dt="2023-02-01T03:50:42.460" v="312" actId="478"/>
          <ac:picMkLst>
            <pc:docMk/>
            <pc:sldMk cId="541513281" sldId="366"/>
            <ac:picMk id="4" creationId="{53F91074-E227-EDFB-7751-BD4B2BA8BC73}"/>
          </ac:picMkLst>
        </pc:picChg>
        <pc:picChg chg="del">
          <ac:chgData name="Antonio Izquierdo Marin" userId="737bf496-7472-4561-a993-a08b14206150" providerId="ADAL" clId="{7424C132-27A3-4D17-AEED-E6A6D11FFF97}" dt="2023-02-01T03:50:43.069" v="313" actId="478"/>
          <ac:picMkLst>
            <pc:docMk/>
            <pc:sldMk cId="541513281" sldId="366"/>
            <ac:picMk id="5" creationId="{7E39B8AD-F7EF-6CBB-5897-699F19056496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8:27:27.978" v="670" actId="1076"/>
        <pc:sldMkLst>
          <pc:docMk/>
          <pc:sldMk cId="2003207846" sldId="367"/>
        </pc:sldMkLst>
        <pc:spChg chg="add mod">
          <ac:chgData name="Antonio Izquierdo Marin" userId="737bf496-7472-4561-a993-a08b14206150" providerId="ADAL" clId="{7424C132-27A3-4D17-AEED-E6A6D11FFF97}" dt="2023-02-01T08:27:27.978" v="670" actId="1076"/>
          <ac:spMkLst>
            <pc:docMk/>
            <pc:sldMk cId="2003207846" sldId="367"/>
            <ac:spMk id="3" creationId="{07A4B842-7439-792B-1E31-6688A1E6A9EC}"/>
          </ac:spMkLst>
        </pc:spChg>
        <pc:picChg chg="del">
          <ac:chgData name="Antonio Izquierdo Marin" userId="737bf496-7472-4561-a993-a08b14206150" providerId="ADAL" clId="{7424C132-27A3-4D17-AEED-E6A6D11FFF97}" dt="2023-02-01T04:14:51.550" v="320" actId="478"/>
          <ac:picMkLst>
            <pc:docMk/>
            <pc:sldMk cId="2003207846" sldId="367"/>
            <ac:picMk id="4" creationId="{53F91074-E227-EDFB-7751-BD4B2BA8BC73}"/>
          </ac:picMkLst>
        </pc:picChg>
        <pc:picChg chg="del">
          <ac:chgData name="Antonio Izquierdo Marin" userId="737bf496-7472-4561-a993-a08b14206150" providerId="ADAL" clId="{7424C132-27A3-4D17-AEED-E6A6D11FFF97}" dt="2023-02-01T04:14:52.301" v="321" actId="478"/>
          <ac:picMkLst>
            <pc:docMk/>
            <pc:sldMk cId="2003207846" sldId="367"/>
            <ac:picMk id="5" creationId="{7E39B8AD-F7EF-6CBB-5897-699F19056496}"/>
          </ac:picMkLst>
        </pc:picChg>
        <pc:picChg chg="add mod">
          <ac:chgData name="Antonio Izquierdo Marin" userId="737bf496-7472-4561-a993-a08b14206150" providerId="ADAL" clId="{7424C132-27A3-4D17-AEED-E6A6D11FFF97}" dt="2023-02-01T08:27:18.858" v="668" actId="14100"/>
          <ac:picMkLst>
            <pc:docMk/>
            <pc:sldMk cId="2003207846" sldId="367"/>
            <ac:picMk id="7" creationId="{E3543EC0-C0C5-05C9-B0E7-99BA678B9565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7:23:56.554" v="386" actId="20577"/>
        <pc:sldMkLst>
          <pc:docMk/>
          <pc:sldMk cId="454997992" sldId="368"/>
        </pc:sldMkLst>
        <pc:spChg chg="add mod">
          <ac:chgData name="Antonio Izquierdo Marin" userId="737bf496-7472-4561-a993-a08b14206150" providerId="ADAL" clId="{7424C132-27A3-4D17-AEED-E6A6D11FFF97}" dt="2023-02-01T07:23:49.697" v="385" actId="207"/>
          <ac:spMkLst>
            <pc:docMk/>
            <pc:sldMk cId="454997992" sldId="368"/>
            <ac:spMk id="4" creationId="{C07B7911-4FE1-0798-D877-12E5802AF240}"/>
          </ac:spMkLst>
        </pc:spChg>
        <pc:spChg chg="add mod">
          <ac:chgData name="Antonio Izquierdo Marin" userId="737bf496-7472-4561-a993-a08b14206150" providerId="ADAL" clId="{7424C132-27A3-4D17-AEED-E6A6D11FFF97}" dt="2023-02-01T07:23:56.554" v="386" actId="20577"/>
          <ac:spMkLst>
            <pc:docMk/>
            <pc:sldMk cId="454997992" sldId="368"/>
            <ac:spMk id="7" creationId="{4759E690-30BA-F0C4-B314-6B8EB9B164ED}"/>
          </ac:spMkLst>
        </pc:spChg>
        <pc:picChg chg="del">
          <ac:chgData name="Antonio Izquierdo Marin" userId="737bf496-7472-4561-a993-a08b14206150" providerId="ADAL" clId="{7424C132-27A3-4D17-AEED-E6A6D11FFF97}" dt="2023-02-01T04:46:40.176" v="347" actId="478"/>
          <ac:picMkLst>
            <pc:docMk/>
            <pc:sldMk cId="454997992" sldId="368"/>
            <ac:picMk id="2" creationId="{81CA91EA-FEAC-34B2-70DB-C49E99EFA092}"/>
          </ac:picMkLst>
        </pc:picChg>
        <pc:picChg chg="add mod">
          <ac:chgData name="Antonio Izquierdo Marin" userId="737bf496-7472-4561-a993-a08b14206150" providerId="ADAL" clId="{7424C132-27A3-4D17-AEED-E6A6D11FFF97}" dt="2023-02-01T07:21:38.506" v="380" actId="1440"/>
          <ac:picMkLst>
            <pc:docMk/>
            <pc:sldMk cId="454997992" sldId="368"/>
            <ac:picMk id="3" creationId="{8C96226E-A4B8-33FC-B78E-7C954BC316E2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7:27:52.268" v="400" actId="1076"/>
        <pc:sldMkLst>
          <pc:docMk/>
          <pc:sldMk cId="4031591538" sldId="369"/>
        </pc:sldMkLst>
        <pc:spChg chg="del">
          <ac:chgData name="Antonio Izquierdo Marin" userId="737bf496-7472-4561-a993-a08b14206150" providerId="ADAL" clId="{7424C132-27A3-4D17-AEED-E6A6D11FFF97}" dt="2023-02-01T07:26:43.728" v="393" actId="478"/>
          <ac:spMkLst>
            <pc:docMk/>
            <pc:sldMk cId="4031591538" sldId="369"/>
            <ac:spMk id="4" creationId="{C07B7911-4FE1-0798-D877-12E5802AF240}"/>
          </ac:spMkLst>
        </pc:spChg>
        <pc:spChg chg="del">
          <ac:chgData name="Antonio Izquierdo Marin" userId="737bf496-7472-4561-a993-a08b14206150" providerId="ADAL" clId="{7424C132-27A3-4D17-AEED-E6A6D11FFF97}" dt="2023-02-01T07:26:40.402" v="392" actId="478"/>
          <ac:spMkLst>
            <pc:docMk/>
            <pc:sldMk cId="4031591538" sldId="369"/>
            <ac:spMk id="7" creationId="{4759E690-30BA-F0C4-B314-6B8EB9B164ED}"/>
          </ac:spMkLst>
        </pc:spChg>
        <pc:spChg chg="add mod">
          <ac:chgData name="Antonio Izquierdo Marin" userId="737bf496-7472-4561-a993-a08b14206150" providerId="ADAL" clId="{7424C132-27A3-4D17-AEED-E6A6D11FFF97}" dt="2023-02-01T07:27:52.268" v="400" actId="1076"/>
          <ac:spMkLst>
            <pc:docMk/>
            <pc:sldMk cId="4031591538" sldId="369"/>
            <ac:spMk id="8" creationId="{10388B02-1130-F353-75DB-399DC391FA05}"/>
          </ac:spMkLst>
        </pc:spChg>
        <pc:picChg chg="add mod">
          <ac:chgData name="Antonio Izquierdo Marin" userId="737bf496-7472-4561-a993-a08b14206150" providerId="ADAL" clId="{7424C132-27A3-4D17-AEED-E6A6D11FFF97}" dt="2023-02-01T07:27:37.691" v="398" actId="1076"/>
          <ac:picMkLst>
            <pc:docMk/>
            <pc:sldMk cId="4031591538" sldId="369"/>
            <ac:picMk id="2" creationId="{81998A3E-6462-2E4D-6498-BDC6F6069028}"/>
          </ac:picMkLst>
        </pc:picChg>
        <pc:picChg chg="del">
          <ac:chgData name="Antonio Izquierdo Marin" userId="737bf496-7472-4561-a993-a08b14206150" providerId="ADAL" clId="{7424C132-27A3-4D17-AEED-E6A6D11FFF97}" dt="2023-02-01T07:26:27.513" v="388" actId="478"/>
          <ac:picMkLst>
            <pc:docMk/>
            <pc:sldMk cId="4031591538" sldId="369"/>
            <ac:picMk id="3" creationId="{8C96226E-A4B8-33FC-B78E-7C954BC316E2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7:30:23.799" v="436" actId="14100"/>
        <pc:sldMkLst>
          <pc:docMk/>
          <pc:sldMk cId="2621597042" sldId="370"/>
        </pc:sldMkLst>
        <pc:spChg chg="add del mod">
          <ac:chgData name="Antonio Izquierdo Marin" userId="737bf496-7472-4561-a993-a08b14206150" providerId="ADAL" clId="{7424C132-27A3-4D17-AEED-E6A6D11FFF97}" dt="2023-02-01T07:30:17.247" v="434" actId="478"/>
          <ac:spMkLst>
            <pc:docMk/>
            <pc:sldMk cId="2621597042" sldId="370"/>
            <ac:spMk id="3" creationId="{33C29AAA-69BB-99A4-704B-9A5C929D12F6}"/>
          </ac:spMkLst>
        </pc:spChg>
        <pc:spChg chg="del">
          <ac:chgData name="Antonio Izquierdo Marin" userId="737bf496-7472-4561-a993-a08b14206150" providerId="ADAL" clId="{7424C132-27A3-4D17-AEED-E6A6D11FFF97}" dt="2023-02-01T07:28:45.868" v="403" actId="478"/>
          <ac:spMkLst>
            <pc:docMk/>
            <pc:sldMk cId="2621597042" sldId="370"/>
            <ac:spMk id="8" creationId="{10388B02-1130-F353-75DB-399DC391FA05}"/>
          </ac:spMkLst>
        </pc:spChg>
        <pc:picChg chg="del">
          <ac:chgData name="Antonio Izquierdo Marin" userId="737bf496-7472-4561-a993-a08b14206150" providerId="ADAL" clId="{7424C132-27A3-4D17-AEED-E6A6D11FFF97}" dt="2023-02-01T07:28:43.025" v="402" actId="478"/>
          <ac:picMkLst>
            <pc:docMk/>
            <pc:sldMk cId="2621597042" sldId="370"/>
            <ac:picMk id="2" creationId="{81998A3E-6462-2E4D-6498-BDC6F6069028}"/>
          </ac:picMkLst>
        </pc:picChg>
        <pc:picChg chg="add mod">
          <ac:chgData name="Antonio Izquierdo Marin" userId="737bf496-7472-4561-a993-a08b14206150" providerId="ADAL" clId="{7424C132-27A3-4D17-AEED-E6A6D11FFF97}" dt="2023-02-01T07:30:23.799" v="436" actId="14100"/>
          <ac:picMkLst>
            <pc:docMk/>
            <pc:sldMk cId="2621597042" sldId="370"/>
            <ac:picMk id="4" creationId="{9644C6E7-830B-81DE-5A7E-C7C6DAA9A115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8:03:29.096" v="498" actId="1076"/>
        <pc:sldMkLst>
          <pc:docMk/>
          <pc:sldMk cId="4027860482" sldId="371"/>
        </pc:sldMkLst>
        <pc:picChg chg="add mod">
          <ac:chgData name="Antonio Izquierdo Marin" userId="737bf496-7472-4561-a993-a08b14206150" providerId="ADAL" clId="{7424C132-27A3-4D17-AEED-E6A6D11FFF97}" dt="2023-02-01T07:57:51.297" v="483" actId="1440"/>
          <ac:picMkLst>
            <pc:docMk/>
            <pc:sldMk cId="4027860482" sldId="371"/>
            <ac:picMk id="2" creationId="{B14710F8-37C2-E5C3-E00B-31341CD85086}"/>
          </ac:picMkLst>
        </pc:picChg>
        <pc:picChg chg="add mod">
          <ac:chgData name="Antonio Izquierdo Marin" userId="737bf496-7472-4561-a993-a08b14206150" providerId="ADAL" clId="{7424C132-27A3-4D17-AEED-E6A6D11FFF97}" dt="2023-02-01T07:57:53.535" v="484" actId="1440"/>
          <ac:picMkLst>
            <pc:docMk/>
            <pc:sldMk cId="4027860482" sldId="371"/>
            <ac:picMk id="3" creationId="{72A0EB67-5EF8-22ED-C529-41E4B5B6DF68}"/>
          </ac:picMkLst>
        </pc:picChg>
        <pc:picChg chg="del">
          <ac:chgData name="Antonio Izquierdo Marin" userId="737bf496-7472-4561-a993-a08b14206150" providerId="ADAL" clId="{7424C132-27A3-4D17-AEED-E6A6D11FFF97}" dt="2023-02-01T07:32:18.874" v="438" actId="478"/>
          <ac:picMkLst>
            <pc:docMk/>
            <pc:sldMk cId="4027860482" sldId="371"/>
            <ac:picMk id="4" creationId="{9644C6E7-830B-81DE-5A7E-C7C6DAA9A115}"/>
          </ac:picMkLst>
        </pc:picChg>
        <pc:picChg chg="add mod">
          <ac:chgData name="Antonio Izquierdo Marin" userId="737bf496-7472-4561-a993-a08b14206150" providerId="ADAL" clId="{7424C132-27A3-4D17-AEED-E6A6D11FFF97}" dt="2023-02-01T07:57:55.787" v="485" actId="1440"/>
          <ac:picMkLst>
            <pc:docMk/>
            <pc:sldMk cId="4027860482" sldId="371"/>
            <ac:picMk id="5" creationId="{3F98FD32-158E-B0F8-80CE-239A774B81F6}"/>
          </ac:picMkLst>
        </pc:picChg>
        <pc:picChg chg="add mod">
          <ac:chgData name="Antonio Izquierdo Marin" userId="737bf496-7472-4561-a993-a08b14206150" providerId="ADAL" clId="{7424C132-27A3-4D17-AEED-E6A6D11FFF97}" dt="2023-02-01T08:02:29.750" v="496" actId="1076"/>
          <ac:picMkLst>
            <pc:docMk/>
            <pc:sldMk cId="4027860482" sldId="371"/>
            <ac:picMk id="7" creationId="{D6F06D10-E7E5-C45B-A5B1-3DE2C6A3004C}"/>
          </ac:picMkLst>
        </pc:picChg>
        <pc:picChg chg="add mod">
          <ac:chgData name="Antonio Izquierdo Marin" userId="737bf496-7472-4561-a993-a08b14206150" providerId="ADAL" clId="{7424C132-27A3-4D17-AEED-E6A6D11FFF97}" dt="2023-02-01T08:03:29.096" v="498" actId="1076"/>
          <ac:picMkLst>
            <pc:docMk/>
            <pc:sldMk cId="4027860482" sldId="371"/>
            <ac:picMk id="8" creationId="{FB0F4BFF-88BF-8F2D-54E1-BEE03216E807}"/>
          </ac:picMkLst>
        </pc:picChg>
      </pc:sldChg>
      <pc:sldChg chg="delSp modSp add mod">
        <pc:chgData name="Antonio Izquierdo Marin" userId="737bf496-7472-4561-a993-a08b14206150" providerId="ADAL" clId="{7424C132-27A3-4D17-AEED-E6A6D11FFF97}" dt="2023-02-01T08:05:59.072" v="515" actId="1076"/>
        <pc:sldMkLst>
          <pc:docMk/>
          <pc:sldMk cId="79776112" sldId="372"/>
        </pc:sldMkLst>
        <pc:spChg chg="mod">
          <ac:chgData name="Antonio Izquierdo Marin" userId="737bf496-7472-4561-a993-a08b14206150" providerId="ADAL" clId="{7424C132-27A3-4D17-AEED-E6A6D11FFF97}" dt="2023-02-01T08:05:33.584" v="511" actId="14100"/>
          <ac:spMkLst>
            <pc:docMk/>
            <pc:sldMk cId="79776112" sldId="372"/>
            <ac:spMk id="6" creationId="{A35F604B-D085-08C7-8D87-F089C0A13ECD}"/>
          </ac:spMkLst>
        </pc:spChg>
        <pc:spChg chg="mod">
          <ac:chgData name="Antonio Izquierdo Marin" userId="737bf496-7472-4561-a993-a08b14206150" providerId="ADAL" clId="{7424C132-27A3-4D17-AEED-E6A6D11FFF97}" dt="2023-02-01T08:05:59.072" v="515" actId="1076"/>
          <ac:spMkLst>
            <pc:docMk/>
            <pc:sldMk cId="79776112" sldId="372"/>
            <ac:spMk id="8" creationId="{10388B02-1130-F353-75DB-399DC391FA05}"/>
          </ac:spMkLst>
        </pc:spChg>
        <pc:picChg chg="del">
          <ac:chgData name="Antonio Izquierdo Marin" userId="737bf496-7472-4561-a993-a08b14206150" providerId="ADAL" clId="{7424C132-27A3-4D17-AEED-E6A6D11FFF97}" dt="2023-02-01T08:05:23.383" v="500" actId="478"/>
          <ac:picMkLst>
            <pc:docMk/>
            <pc:sldMk cId="79776112" sldId="372"/>
            <ac:picMk id="2" creationId="{81998A3E-6462-2E4D-6498-BDC6F6069028}"/>
          </ac:picMkLst>
        </pc:picChg>
      </pc:sldChg>
      <pc:sldChg chg="addSp delSp modSp add mod">
        <pc:chgData name="Antonio Izquierdo Marin" userId="737bf496-7472-4561-a993-a08b14206150" providerId="ADAL" clId="{7424C132-27A3-4D17-AEED-E6A6D11FFF97}" dt="2023-02-01T08:08:23.792" v="535" actId="255"/>
        <pc:sldMkLst>
          <pc:docMk/>
          <pc:sldMk cId="1249862545" sldId="373"/>
        </pc:sldMkLst>
        <pc:spChg chg="add mod">
          <ac:chgData name="Antonio Izquierdo Marin" userId="737bf496-7472-4561-a993-a08b14206150" providerId="ADAL" clId="{7424C132-27A3-4D17-AEED-E6A6D11FFF97}" dt="2023-02-01T08:08:23.792" v="535" actId="255"/>
          <ac:spMkLst>
            <pc:docMk/>
            <pc:sldMk cId="1249862545" sldId="373"/>
            <ac:spMk id="3" creationId="{A941E053-DADF-72D3-EBB6-D1082F98AC1F}"/>
          </ac:spMkLst>
        </pc:spChg>
        <pc:spChg chg="mod">
          <ac:chgData name="Antonio Izquierdo Marin" userId="737bf496-7472-4561-a993-a08b14206150" providerId="ADAL" clId="{7424C132-27A3-4D17-AEED-E6A6D11FFF97}" dt="2023-02-01T08:06:28.123" v="522" actId="20577"/>
          <ac:spMkLst>
            <pc:docMk/>
            <pc:sldMk cId="1249862545" sldId="373"/>
            <ac:spMk id="6" creationId="{A35F604B-D085-08C7-8D87-F089C0A13ECD}"/>
          </ac:spMkLst>
        </pc:spChg>
        <pc:spChg chg="del">
          <ac:chgData name="Antonio Izquierdo Marin" userId="737bf496-7472-4561-a993-a08b14206150" providerId="ADAL" clId="{7424C132-27A3-4D17-AEED-E6A6D11FFF97}" dt="2023-02-01T08:06:31.684" v="523" actId="478"/>
          <ac:spMkLst>
            <pc:docMk/>
            <pc:sldMk cId="1249862545" sldId="373"/>
            <ac:spMk id="8" creationId="{10388B02-1130-F353-75DB-399DC391FA05}"/>
          </ac:spMkLst>
        </pc:spChg>
      </pc:sldChg>
      <pc:sldChg chg="addSp delSp modSp add mod">
        <pc:chgData name="Antonio Izquierdo Marin" userId="737bf496-7472-4561-a993-a08b14206150" providerId="ADAL" clId="{7424C132-27A3-4D17-AEED-E6A6D11FFF97}" dt="2023-02-01T08:15:41.447" v="601" actId="21"/>
        <pc:sldMkLst>
          <pc:docMk/>
          <pc:sldMk cId="3587885924" sldId="374"/>
        </pc:sldMkLst>
        <pc:spChg chg="del">
          <ac:chgData name="Antonio Izquierdo Marin" userId="737bf496-7472-4561-a993-a08b14206150" providerId="ADAL" clId="{7424C132-27A3-4D17-AEED-E6A6D11FFF97}" dt="2023-02-01T08:08:39.998" v="537" actId="478"/>
          <ac:spMkLst>
            <pc:docMk/>
            <pc:sldMk cId="3587885924" sldId="374"/>
            <ac:spMk id="3" creationId="{A941E053-DADF-72D3-EBB6-D1082F98AC1F}"/>
          </ac:spMkLst>
        </pc:spChg>
        <pc:spChg chg="add mod">
          <ac:chgData name="Antonio Izquierdo Marin" userId="737bf496-7472-4561-a993-a08b14206150" providerId="ADAL" clId="{7424C132-27A3-4D17-AEED-E6A6D11FFF97}" dt="2023-02-01T08:10:10.898" v="555" actId="20577"/>
          <ac:spMkLst>
            <pc:docMk/>
            <pc:sldMk cId="3587885924" sldId="374"/>
            <ac:spMk id="4" creationId="{691776B9-9080-2872-4C26-4C106B5E35CC}"/>
          </ac:spMkLst>
        </pc:spChg>
        <pc:spChg chg="mod">
          <ac:chgData name="Antonio Izquierdo Marin" userId="737bf496-7472-4561-a993-a08b14206150" providerId="ADAL" clId="{7424C132-27A3-4D17-AEED-E6A6D11FFF97}" dt="2023-02-01T08:08:44.986" v="545" actId="20577"/>
          <ac:spMkLst>
            <pc:docMk/>
            <pc:sldMk cId="3587885924" sldId="374"/>
            <ac:spMk id="6" creationId="{A35F604B-D085-08C7-8D87-F089C0A13ECD}"/>
          </ac:spMkLst>
        </pc:spChg>
        <pc:picChg chg="add del mod ord">
          <ac:chgData name="Antonio Izquierdo Marin" userId="737bf496-7472-4561-a993-a08b14206150" providerId="ADAL" clId="{7424C132-27A3-4D17-AEED-E6A6D11FFF97}" dt="2023-02-01T08:12:22.801" v="561" actId="478"/>
          <ac:picMkLst>
            <pc:docMk/>
            <pc:sldMk cId="3587885924" sldId="374"/>
            <ac:picMk id="5" creationId="{11D39611-1BBE-C021-E996-E1E98EC97FFF}"/>
          </ac:picMkLst>
        </pc:picChg>
        <pc:picChg chg="add del mod">
          <ac:chgData name="Antonio Izquierdo Marin" userId="737bf496-7472-4561-a993-a08b14206150" providerId="ADAL" clId="{7424C132-27A3-4D17-AEED-E6A6D11FFF97}" dt="2023-02-01T08:15:41.447" v="601" actId="21"/>
          <ac:picMkLst>
            <pc:docMk/>
            <pc:sldMk cId="3587885924" sldId="374"/>
            <ac:picMk id="7" creationId="{75806434-A0D7-48F5-FDFC-EA7C865D4895}"/>
          </ac:picMkLst>
        </pc:picChg>
      </pc:sldChg>
      <pc:sldChg chg="addSp delSp modSp add mod delAnim modAnim">
        <pc:chgData name="Antonio Izquierdo Marin" userId="737bf496-7472-4561-a993-a08b14206150" providerId="ADAL" clId="{7424C132-27A3-4D17-AEED-E6A6D11FFF97}" dt="2023-02-01T08:19:51.242" v="653" actId="1076"/>
        <pc:sldMkLst>
          <pc:docMk/>
          <pc:sldMk cId="1344883714" sldId="375"/>
        </pc:sldMkLst>
        <pc:spChg chg="add mod">
          <ac:chgData name="Antonio Izquierdo Marin" userId="737bf496-7472-4561-a993-a08b14206150" providerId="ADAL" clId="{7424C132-27A3-4D17-AEED-E6A6D11FFF97}" dt="2023-02-01T08:19:42.814" v="651" actId="1076"/>
          <ac:spMkLst>
            <pc:docMk/>
            <pc:sldMk cId="1344883714" sldId="375"/>
            <ac:spMk id="3" creationId="{8349545A-3B4D-E983-8FF4-D841C1E7A78E}"/>
          </ac:spMkLst>
        </pc:spChg>
        <pc:spChg chg="del">
          <ac:chgData name="Antonio Izquierdo Marin" userId="737bf496-7472-4561-a993-a08b14206150" providerId="ADAL" clId="{7424C132-27A3-4D17-AEED-E6A6D11FFF97}" dt="2023-02-01T08:12:37.549" v="563" actId="478"/>
          <ac:spMkLst>
            <pc:docMk/>
            <pc:sldMk cId="1344883714" sldId="375"/>
            <ac:spMk id="4" creationId="{691776B9-9080-2872-4C26-4C106B5E35CC}"/>
          </ac:spMkLst>
        </pc:spChg>
        <pc:spChg chg="add del mod">
          <ac:chgData name="Antonio Izquierdo Marin" userId="737bf496-7472-4561-a993-a08b14206150" providerId="ADAL" clId="{7424C132-27A3-4D17-AEED-E6A6D11FFF97}" dt="2023-02-01T08:17:27.634" v="623" actId="478"/>
          <ac:spMkLst>
            <pc:docMk/>
            <pc:sldMk cId="1344883714" sldId="375"/>
            <ac:spMk id="7" creationId="{97B305A4-D43B-8890-5EEB-AFFD62BF3599}"/>
          </ac:spMkLst>
        </pc:spChg>
        <pc:spChg chg="add mod">
          <ac:chgData name="Antonio Izquierdo Marin" userId="737bf496-7472-4561-a993-a08b14206150" providerId="ADAL" clId="{7424C132-27A3-4D17-AEED-E6A6D11FFF97}" dt="2023-02-01T08:19:11.126" v="648" actId="14100"/>
          <ac:spMkLst>
            <pc:docMk/>
            <pc:sldMk cId="1344883714" sldId="375"/>
            <ac:spMk id="9" creationId="{EDE14BD8-C3C1-7C60-7F19-F6A9F292F695}"/>
          </ac:spMkLst>
        </pc:spChg>
        <pc:picChg chg="add del mod">
          <ac:chgData name="Antonio Izquierdo Marin" userId="737bf496-7472-4561-a993-a08b14206150" providerId="ADAL" clId="{7424C132-27A3-4D17-AEED-E6A6D11FFF97}" dt="2023-02-01T08:15:52.572" v="603" actId="478"/>
          <ac:picMkLst>
            <pc:docMk/>
            <pc:sldMk cId="1344883714" sldId="375"/>
            <ac:picMk id="2" creationId="{1083312E-A2E8-E1A6-42DB-87459AD2AE70}"/>
          </ac:picMkLst>
        </pc:picChg>
        <pc:picChg chg="add del mod">
          <ac:chgData name="Antonio Izquierdo Marin" userId="737bf496-7472-4561-a993-a08b14206150" providerId="ADAL" clId="{7424C132-27A3-4D17-AEED-E6A6D11FFF97}" dt="2023-02-01T08:15:29.706" v="598" actId="21"/>
          <ac:picMkLst>
            <pc:docMk/>
            <pc:sldMk cId="1344883714" sldId="375"/>
            <ac:picMk id="5" creationId="{F1908BF3-448E-FDEC-ECE7-2FD71EDAE508}"/>
          </ac:picMkLst>
        </pc:picChg>
        <pc:picChg chg="add mod">
          <ac:chgData name="Antonio Izquierdo Marin" userId="737bf496-7472-4561-a993-a08b14206150" providerId="ADAL" clId="{7424C132-27A3-4D17-AEED-E6A6D11FFF97}" dt="2023-02-01T08:18:17.094" v="641" actId="1076"/>
          <ac:picMkLst>
            <pc:docMk/>
            <pc:sldMk cId="1344883714" sldId="375"/>
            <ac:picMk id="8" creationId="{F1FADF29-F24C-7083-B237-29CA326CAB38}"/>
          </ac:picMkLst>
        </pc:picChg>
        <pc:picChg chg="add mod">
          <ac:chgData name="Antonio Izquierdo Marin" userId="737bf496-7472-4561-a993-a08b14206150" providerId="ADAL" clId="{7424C132-27A3-4D17-AEED-E6A6D11FFF97}" dt="2023-02-01T08:19:51.242" v="653" actId="1076"/>
          <ac:picMkLst>
            <pc:docMk/>
            <pc:sldMk cId="1344883714" sldId="375"/>
            <ac:picMk id="10" creationId="{526F7334-A6ED-806D-EA24-862EF0415E98}"/>
          </ac:picMkLst>
        </pc:picChg>
      </pc:sldChg>
      <pc:sldChg chg="addSp delSp modSp add del mod modAnim">
        <pc:chgData name="Antonio Izquierdo Marin" userId="737bf496-7472-4561-a993-a08b14206150" providerId="ADAL" clId="{7424C132-27A3-4D17-AEED-E6A6D11FFF97}" dt="2023-02-01T08:20:03.918" v="654" actId="47"/>
        <pc:sldMkLst>
          <pc:docMk/>
          <pc:sldMk cId="2514088133" sldId="376"/>
        </pc:sldMkLst>
        <pc:spChg chg="del">
          <ac:chgData name="Antonio Izquierdo Marin" userId="737bf496-7472-4561-a993-a08b14206150" providerId="ADAL" clId="{7424C132-27A3-4D17-AEED-E6A6D11FFF97}" dt="2023-02-01T08:14:08.063" v="583" actId="478"/>
          <ac:spMkLst>
            <pc:docMk/>
            <pc:sldMk cId="2514088133" sldId="376"/>
            <ac:spMk id="3" creationId="{8349545A-3B4D-E983-8FF4-D841C1E7A78E}"/>
          </ac:spMkLst>
        </pc:spChg>
        <pc:spChg chg="add mod">
          <ac:chgData name="Antonio Izquierdo Marin" userId="737bf496-7472-4561-a993-a08b14206150" providerId="ADAL" clId="{7424C132-27A3-4D17-AEED-E6A6D11FFF97}" dt="2023-02-01T08:14:21.466" v="587" actId="1076"/>
          <ac:spMkLst>
            <pc:docMk/>
            <pc:sldMk cId="2514088133" sldId="376"/>
            <ac:spMk id="5" creationId="{AA4BF21D-B221-F620-3133-5050D2F6AC39}"/>
          </ac:spMkLst>
        </pc:spChg>
        <pc:spChg chg="del">
          <ac:chgData name="Antonio Izquierdo Marin" userId="737bf496-7472-4561-a993-a08b14206150" providerId="ADAL" clId="{7424C132-27A3-4D17-AEED-E6A6D11FFF97}" dt="2023-02-01T08:15:21.400" v="597" actId="478"/>
          <ac:spMkLst>
            <pc:docMk/>
            <pc:sldMk cId="2514088133" sldId="376"/>
            <ac:spMk id="6" creationId="{A35F604B-D085-08C7-8D87-F089C0A13ECD}"/>
          </ac:spMkLst>
        </pc:spChg>
        <pc:picChg chg="del">
          <ac:chgData name="Antonio Izquierdo Marin" userId="737bf496-7472-4561-a993-a08b14206150" providerId="ADAL" clId="{7424C132-27A3-4D17-AEED-E6A6D11FFF97}" dt="2023-02-01T08:14:06.655" v="582" actId="478"/>
          <ac:picMkLst>
            <pc:docMk/>
            <pc:sldMk cId="2514088133" sldId="376"/>
            <ac:picMk id="2" creationId="{1083312E-A2E8-E1A6-42DB-87459AD2AE70}"/>
          </ac:picMkLst>
        </pc:picChg>
        <pc:picChg chg="add mod">
          <ac:chgData name="Antonio Izquierdo Marin" userId="737bf496-7472-4561-a993-a08b14206150" providerId="ADAL" clId="{7424C132-27A3-4D17-AEED-E6A6D11FFF97}" dt="2023-02-01T08:14:24.231" v="588" actId="1076"/>
          <ac:picMkLst>
            <pc:docMk/>
            <pc:sldMk cId="2514088133" sldId="376"/>
            <ac:picMk id="4" creationId="{4E182A1A-83CB-9291-D3C0-F25370A0E85D}"/>
          </ac:picMkLst>
        </pc:picChg>
      </pc:sldChg>
      <pc:sldMasterChg chg="modSp modSldLayout sldLayoutOrd">
        <pc:chgData name="Antonio Izquierdo Marin" userId="737bf496-7472-4561-a993-a08b14206150" providerId="ADAL" clId="{7424C132-27A3-4D17-AEED-E6A6D11FFF97}" dt="2023-02-01T03:46:50.464" v="310" actId="1076"/>
        <pc:sldMasterMkLst>
          <pc:docMk/>
          <pc:sldMasterMk cId="3912070243" sldId="2147483674"/>
        </pc:sldMasterMkLst>
        <pc:spChg chg="mod">
          <ac:chgData name="Antonio Izquierdo Marin" userId="737bf496-7472-4561-a993-a08b14206150" providerId="ADAL" clId="{7424C132-27A3-4D17-AEED-E6A6D11FFF97}" dt="2023-02-01T02:41:26.681" v="94"/>
          <ac:spMkLst>
            <pc:docMk/>
            <pc:sldMasterMk cId="3912070243" sldId="2147483674"/>
            <ac:spMk id="2" creationId="{00000000-0000-0000-0000-000000000000}"/>
          </ac:spMkLst>
        </pc:spChg>
        <pc:spChg chg="mod">
          <ac:chgData name="Antonio Izquierdo Marin" userId="737bf496-7472-4561-a993-a08b14206150" providerId="ADAL" clId="{7424C132-27A3-4D17-AEED-E6A6D11FFF97}" dt="2023-02-01T02:41:26.681" v="94"/>
          <ac:spMkLst>
            <pc:docMk/>
            <pc:sldMasterMk cId="3912070243" sldId="2147483674"/>
            <ac:spMk id="3" creationId="{00000000-0000-0000-0000-000000000000}"/>
          </ac:spMkLst>
        </pc:spChg>
        <pc:sldLayoutChg chg="modSp mod ord">
          <pc:chgData name="Antonio Izquierdo Marin" userId="737bf496-7472-4561-a993-a08b14206150" providerId="ADAL" clId="{7424C132-27A3-4D17-AEED-E6A6D11FFF97}" dt="2023-02-01T02:41:26.681" v="94"/>
          <pc:sldLayoutMkLst>
            <pc:docMk/>
            <pc:sldMasterMk cId="3912070243" sldId="2147483674"/>
            <pc:sldLayoutMk cId="3462429809" sldId="2147483675"/>
          </pc:sldLayoutMkLst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2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3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4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11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12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15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3462429809" sldId="2147483675"/>
              <ac:spMk id="16" creationId="{00000000-0000-0000-0000-000000000000}"/>
            </ac:spMkLst>
          </pc:sp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3462429809" sldId="2147483675"/>
              <ac:picMk id="6" creationId="{00000000-0000-0000-0000-000000000000}"/>
            </ac:picMkLst>
          </pc:pic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3462429809" sldId="2147483675"/>
              <ac:picMk id="20" creationId="{00000000-0000-0000-0000-000000000000}"/>
            </ac:picMkLst>
          </pc:picChg>
        </pc:sldLayoutChg>
        <pc:sldLayoutChg chg="addSp delSp modSp mod">
          <pc:chgData name="Antonio Izquierdo Marin" userId="737bf496-7472-4561-a993-a08b14206150" providerId="ADAL" clId="{7424C132-27A3-4D17-AEED-E6A6D11FFF97}" dt="2023-02-01T03:46:50.464" v="310" actId="1076"/>
          <pc:sldLayoutMkLst>
            <pc:docMk/>
            <pc:sldMasterMk cId="3912070243" sldId="2147483674"/>
            <pc:sldLayoutMk cId="440635504" sldId="2147483676"/>
          </pc:sldLayoutMkLst>
          <pc:spChg chg="add del mod">
            <ac:chgData name="Antonio Izquierdo Marin" userId="737bf496-7472-4561-a993-a08b14206150" providerId="ADAL" clId="{7424C132-27A3-4D17-AEED-E6A6D11FFF97}" dt="2023-02-01T03:44:45.613" v="293" actId="478"/>
            <ac:spMkLst>
              <pc:docMk/>
              <pc:sldMasterMk cId="3912070243" sldId="2147483674"/>
              <pc:sldLayoutMk cId="440635504" sldId="2147483676"/>
              <ac:spMk id="2" creationId="{A1B6EC67-28AF-325B-7BB4-A0FAB9CA15F2}"/>
            </ac:spMkLst>
          </pc:spChg>
          <pc:spChg chg="add mod">
            <ac:chgData name="Antonio Izquierdo Marin" userId="737bf496-7472-4561-a993-a08b14206150" providerId="ADAL" clId="{7424C132-27A3-4D17-AEED-E6A6D11FFF97}" dt="2023-02-01T03:46:50.464" v="310" actId="1076"/>
            <ac:spMkLst>
              <pc:docMk/>
              <pc:sldMasterMk cId="3912070243" sldId="2147483674"/>
              <pc:sldLayoutMk cId="440635504" sldId="2147483676"/>
              <ac:spMk id="3" creationId="{CD02477B-A4C2-868D-4539-2478D0D21AC3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440635504" sldId="2147483676"/>
              <ac:spMk id="7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440635504" sldId="2147483676"/>
              <ac:spMk id="8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440635504" sldId="2147483676"/>
              <ac:spMk id="9" creationId="{00000000-0000-0000-0000-000000000000}"/>
            </ac:spMkLst>
          </pc:spChg>
          <pc:spChg chg="mod">
            <ac:chgData name="Antonio Izquierdo Marin" userId="737bf496-7472-4561-a993-a08b14206150" providerId="ADAL" clId="{7424C132-27A3-4D17-AEED-E6A6D11FFF97}" dt="2023-02-01T02:41:26.681" v="94"/>
            <ac:spMkLst>
              <pc:docMk/>
              <pc:sldMasterMk cId="3912070243" sldId="2147483674"/>
              <pc:sldLayoutMk cId="440635504" sldId="2147483676"/>
              <ac:spMk id="30" creationId="{00000000-0000-0000-0000-000000000000}"/>
            </ac:spMkLst>
          </pc:spChg>
          <pc:grpChg chg="mod">
            <ac:chgData name="Antonio Izquierdo Marin" userId="737bf496-7472-4561-a993-a08b14206150" providerId="ADAL" clId="{7424C132-27A3-4D17-AEED-E6A6D11FFF97}" dt="2023-02-01T02:41:26.681" v="94"/>
            <ac:grpSpMkLst>
              <pc:docMk/>
              <pc:sldMasterMk cId="3912070243" sldId="2147483674"/>
              <pc:sldLayoutMk cId="440635504" sldId="2147483676"/>
              <ac:grpSpMk id="11" creationId="{00000000-0000-0000-0000-000000000000}"/>
            </ac:grpSpMkLst>
          </pc:grp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440635504" sldId="2147483676"/>
              <ac:picMk id="10" creationId="{00000000-0000-0000-0000-000000000000}"/>
            </ac:picMkLst>
          </pc:pic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440635504" sldId="2147483676"/>
              <ac:picMk id="12" creationId="{00000000-0000-0000-0000-000000000000}"/>
            </ac:picMkLst>
          </pc:pic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440635504" sldId="2147483676"/>
              <ac:picMk id="13" creationId="{00000000-0000-0000-0000-000000000000}"/>
            </ac:picMkLst>
          </pc:picChg>
          <pc:picChg chg="mod">
            <ac:chgData name="Antonio Izquierdo Marin" userId="737bf496-7472-4561-a993-a08b14206150" providerId="ADAL" clId="{7424C132-27A3-4D17-AEED-E6A6D11FFF97}" dt="2023-02-01T02:41:26.681" v="94"/>
            <ac:picMkLst>
              <pc:docMk/>
              <pc:sldMasterMk cId="3912070243" sldId="2147483674"/>
              <pc:sldLayoutMk cId="440635504" sldId="2147483676"/>
              <ac:picMk id="14" creationId="{00000000-0000-0000-0000-000000000000}"/>
            </ac:picMkLst>
          </pc:picChg>
        </pc:sldLayoutChg>
      </pc:sldMasterChg>
      <pc:sldMasterChg chg="del delSldLayout modSldLayout">
        <pc:chgData name="Antonio Izquierdo Marin" userId="737bf496-7472-4561-a993-a08b14206150" providerId="ADAL" clId="{7424C132-27A3-4D17-AEED-E6A6D11FFF97}" dt="2023-02-01T02:41:04.774" v="92" actId="2696"/>
        <pc:sldMasterMkLst>
          <pc:docMk/>
          <pc:sldMasterMk cId="1471144252" sldId="2147483677"/>
        </pc:sldMasterMkLst>
        <pc:sldLayoutChg chg="del setBg">
          <pc:chgData name="Antonio Izquierdo Marin" userId="737bf496-7472-4561-a993-a08b14206150" providerId="ADAL" clId="{7424C132-27A3-4D17-AEED-E6A6D11FFF97}" dt="2023-02-01T02:41:04.769" v="90" actId="2696"/>
          <pc:sldLayoutMkLst>
            <pc:docMk/>
            <pc:sldMasterMk cId="1471144252" sldId="2147483677"/>
            <pc:sldLayoutMk cId="4080730717" sldId="2147483678"/>
          </pc:sldLayoutMkLst>
        </pc:sldLayoutChg>
        <pc:sldLayoutChg chg="del">
          <pc:chgData name="Antonio Izquierdo Marin" userId="737bf496-7472-4561-a993-a08b14206150" providerId="ADAL" clId="{7424C132-27A3-4D17-AEED-E6A6D11FFF97}" dt="2023-02-01T02:41:04.771" v="91" actId="2696"/>
          <pc:sldLayoutMkLst>
            <pc:docMk/>
            <pc:sldMasterMk cId="1471144252" sldId="2147483677"/>
            <pc:sldLayoutMk cId="3691469342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A5EC9D-7E16-4A1B-BB5A-8A9ED6332C03}" type="datetimeFigureOut">
              <a:rPr lang="es-MX"/>
              <a:pPr>
                <a:defRPr/>
              </a:pPr>
              <a:t>11/02/2023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102B84-F21D-4A00-AC0D-FECF2E4F7B6F}" type="slidenum">
              <a:rPr lang="es-MX"/>
              <a:pPr>
                <a:defRPr/>
              </a:pPr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4565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CEB62-FD66-49C3-93CA-76B3A28BCFAC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720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78238"/>
          </a:xfrm>
          <a:prstGeom prst="rect">
            <a:avLst/>
          </a:prstGeom>
          <a:solidFill>
            <a:srgbClr val="00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1200" y="-60295"/>
            <a:ext cx="4660909" cy="798828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700" b="1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SEMANA DE LA FAMILIA 2023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8155" y="4799792"/>
            <a:ext cx="5730247" cy="798828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100" b="1" strike="noStrike" cap="none" spc="150" baseline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9465850" y="70454"/>
            <a:ext cx="25576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EQUIPO COORDINADOR </a:t>
            </a:r>
          </a:p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DIOCESANO 2018-2023</a:t>
            </a:r>
          </a:p>
        </p:txBody>
      </p:sp>
      <p:sp>
        <p:nvSpPr>
          <p:cNvPr id="15" name="Rectangle 4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rgbClr val="1932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5"/>
          <p:cNvSpPr/>
          <p:nvPr/>
        </p:nvSpPr>
        <p:spPr>
          <a:xfrm>
            <a:off x="11991" y="6215822"/>
            <a:ext cx="12168000" cy="195754"/>
          </a:xfrm>
          <a:prstGeom prst="rect">
            <a:avLst/>
          </a:prstGeom>
          <a:solidFill>
            <a:srgbClr val="99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Imagen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30759" r="10576" b="14441"/>
          <a:stretch/>
        </p:blipFill>
        <p:spPr>
          <a:xfrm rot="5400000">
            <a:off x="9279937" y="2221408"/>
            <a:ext cx="3035923" cy="245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3851" r="10065" b="4579"/>
          <a:stretch/>
        </p:blipFill>
        <p:spPr>
          <a:xfrm>
            <a:off x="51551" y="1929068"/>
            <a:ext cx="2901899" cy="2870724"/>
          </a:xfrm>
          <a:prstGeom prst="rect">
            <a:avLst/>
          </a:prstGeom>
        </p:spPr>
      </p:pic>
      <p:sp>
        <p:nvSpPr>
          <p:cNvPr id="12" name="CuadroTexto 17"/>
          <p:cNvSpPr txBox="1"/>
          <p:nvPr userDrawn="1"/>
        </p:nvSpPr>
        <p:spPr>
          <a:xfrm>
            <a:off x="890109" y="6444734"/>
            <a:ext cx="10743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“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Discípulos y Misioneros guiados</a:t>
            </a:r>
            <a:r>
              <a:rPr lang="es-MX" sz="1600" b="1" i="1" baseline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 por la Sagrada Familia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”</a:t>
            </a:r>
            <a:endParaRPr lang="es-MX" sz="16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 userDrawn="1"/>
        </p:nvSpPr>
        <p:spPr>
          <a:xfrm>
            <a:off x="-10077" y="6426439"/>
            <a:ext cx="12188825" cy="457200"/>
          </a:xfrm>
          <a:prstGeom prst="rect">
            <a:avLst/>
          </a:prstGeom>
          <a:solidFill>
            <a:srgbClr val="1932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5"/>
          <p:cNvSpPr/>
          <p:nvPr userDrawn="1"/>
        </p:nvSpPr>
        <p:spPr>
          <a:xfrm>
            <a:off x="-13252" y="6255578"/>
            <a:ext cx="12179991" cy="154296"/>
          </a:xfrm>
          <a:prstGeom prst="rect">
            <a:avLst/>
          </a:prstGeom>
          <a:solidFill>
            <a:srgbClr val="99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ángulo 6"/>
          <p:cNvSpPr/>
          <p:nvPr userDrawn="1"/>
        </p:nvSpPr>
        <p:spPr>
          <a:xfrm>
            <a:off x="0" y="0"/>
            <a:ext cx="12192000" cy="678238"/>
          </a:xfrm>
          <a:prstGeom prst="rect">
            <a:avLst/>
          </a:prstGeom>
          <a:solidFill>
            <a:srgbClr val="00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2" y="678238"/>
            <a:ext cx="12179991" cy="5502927"/>
            <a:chOff x="0" y="33819"/>
            <a:chExt cx="12179991" cy="5690811"/>
          </a:xfrm>
        </p:grpSpPr>
        <p:pic>
          <p:nvPicPr>
            <p:cNvPr id="12" name="Imagen 11"/>
            <p:cNvPicPr preferRelativeResize="0"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556"/>
            <a:stretch/>
          </p:blipFill>
          <p:spPr>
            <a:xfrm>
              <a:off x="0" y="33819"/>
              <a:ext cx="12179991" cy="5690811"/>
            </a:xfrm>
            <a:prstGeom prst="rect">
              <a:avLst/>
            </a:prstGeom>
            <a:solidFill>
              <a:srgbClr val="FADADA">
                <a:alpha val="3137"/>
              </a:srgbClr>
            </a:solidFill>
          </p:spPr>
        </p:pic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952116" y="2997545"/>
              <a:ext cx="1284194" cy="2727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CuadroTexto 17"/>
          <p:cNvSpPr txBox="1"/>
          <p:nvPr userDrawn="1"/>
        </p:nvSpPr>
        <p:spPr>
          <a:xfrm>
            <a:off x="890109" y="6444734"/>
            <a:ext cx="10743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“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Discípulos y Misioneros guiados</a:t>
            </a:r>
            <a:r>
              <a:rPr lang="es-MX" sz="1600" b="1" i="1" baseline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 por la Sagrada Familia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”</a:t>
            </a:r>
            <a:endParaRPr lang="es-MX" sz="16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87733" y="0"/>
            <a:ext cx="1104267" cy="1092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448" cy="109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02477B-A4C2-868D-4539-2478D0D21AC3}"/>
              </a:ext>
            </a:extLst>
          </p:cNvPr>
          <p:cNvSpPr txBox="1">
            <a:spLocks/>
          </p:cNvSpPr>
          <p:nvPr userDrawn="1"/>
        </p:nvSpPr>
        <p:spPr>
          <a:xfrm>
            <a:off x="7154378" y="-68369"/>
            <a:ext cx="4053950" cy="798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SEMANA DE LA FAMILIA 2023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80EF93D-A90E-B34F-8C57-F2BC749558E3}"/>
              </a:ext>
            </a:extLst>
          </p:cNvPr>
          <p:cNvSpPr txBox="1"/>
          <p:nvPr/>
        </p:nvSpPr>
        <p:spPr>
          <a:xfrm>
            <a:off x="3366650" y="2551837"/>
            <a:ext cx="545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LA VIDA HUMANA ES PRIORIDAD</a:t>
            </a:r>
            <a:endParaRPr lang="es-MX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B8CDE-413E-CE6E-B600-75014769D4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38111" y="803074"/>
            <a:ext cx="7315771" cy="79882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2700" b="1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ES" sz="400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SEMANA DE LA FAMILIA</a:t>
            </a:r>
            <a:endParaRPr lang="en-US" sz="4000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8E3064-870F-E9ED-495E-057E21AA87BA}"/>
              </a:ext>
            </a:extLst>
          </p:cNvPr>
          <p:cNvSpPr txBox="1"/>
          <p:nvPr/>
        </p:nvSpPr>
        <p:spPr>
          <a:xfrm>
            <a:off x="2049325" y="0"/>
            <a:ext cx="809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DIOCESIS DE CAMPECHE</a:t>
            </a:r>
            <a:endParaRPr lang="es-MX" sz="3600" dirty="0">
              <a:solidFill>
                <a:schemeClr val="accent6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636208-643B-88AC-62F5-F6D00EB4ED55}"/>
              </a:ext>
            </a:extLst>
          </p:cNvPr>
          <p:cNvSpPr txBox="1">
            <a:spLocks/>
          </p:cNvSpPr>
          <p:nvPr/>
        </p:nvSpPr>
        <p:spPr>
          <a:xfrm>
            <a:off x="2590511" y="5192147"/>
            <a:ext cx="7315771" cy="798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S" sz="240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MARZO 2023</a:t>
            </a:r>
            <a:endParaRPr lang="en-US" sz="2400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96226E-A4B8-33FC-B78E-7C954BC3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54" y="1828801"/>
            <a:ext cx="6182202" cy="3477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7B7911-4FE1-0798-D877-12E5802AF240}"/>
              </a:ext>
            </a:extLst>
          </p:cNvPr>
          <p:cNvSpPr txBox="1"/>
          <p:nvPr/>
        </p:nvSpPr>
        <p:spPr>
          <a:xfrm>
            <a:off x="6761019" y="1305581"/>
            <a:ext cx="4821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4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2800" dirty="0">
                <a:solidFill>
                  <a:srgbClr val="A21F00"/>
                </a:solidFill>
              </a:rPr>
              <a:t>TRANSMISIÓN DE LA VIDA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59E690-30BA-F0C4-B314-6B8EB9B164ED}"/>
              </a:ext>
            </a:extLst>
          </p:cNvPr>
          <p:cNvSpPr txBox="1"/>
          <p:nvPr/>
        </p:nvSpPr>
        <p:spPr>
          <a:xfrm>
            <a:off x="5908964" y="2012989"/>
            <a:ext cx="610985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8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dirty="0"/>
              <a:t>El Creador hizo al hombre y a la mujer partícipes de la obra de su creación y, al mismo tiempo, los hizo instrumentos de su amor, confiando a su responsabilidad el futuro de la humanidad a través de la transmisión de la vida humana”. (</a:t>
            </a:r>
            <a:r>
              <a:rPr lang="es-MX" dirty="0" err="1"/>
              <a:t>Amoris</a:t>
            </a:r>
            <a:r>
              <a:rPr lang="es-MX" dirty="0"/>
              <a:t> Laetitia 81).</a:t>
            </a:r>
          </a:p>
        </p:txBody>
      </p:sp>
    </p:spTree>
    <p:extLst>
      <p:ext uri="{BB962C8B-B14F-4D97-AF65-F5344CB8AC3E}">
        <p14:creationId xmlns:p14="http://schemas.microsoft.com/office/powerpoint/2010/main" val="4549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998A3E-6462-2E4D-6498-BDC6F606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237" y="1219200"/>
            <a:ext cx="4807528" cy="48075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388B02-1130-F353-75DB-399DC391FA05}"/>
              </a:ext>
            </a:extLst>
          </p:cNvPr>
          <p:cNvSpPr txBox="1"/>
          <p:nvPr/>
        </p:nvSpPr>
        <p:spPr>
          <a:xfrm>
            <a:off x="270165" y="2284136"/>
            <a:ext cx="61098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8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dirty="0"/>
              <a:t>El Papa Francisco menciona que las parejas al optar por no tener hijos están siendo egoístas al mostrar una “negación de la paternidad o la maternidad” que “nos quita nuestra humanidad”.</a:t>
            </a:r>
          </a:p>
        </p:txBody>
      </p:sp>
    </p:spTree>
    <p:extLst>
      <p:ext uri="{BB962C8B-B14F-4D97-AF65-F5344CB8AC3E}">
        <p14:creationId xmlns:p14="http://schemas.microsoft.com/office/powerpoint/2010/main" val="40315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44C6E7-830B-81DE-5A7E-C7C6DAA9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9" y="748145"/>
            <a:ext cx="5361710" cy="5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4710F8-37C2-E5C3-E00B-31341CD8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375" y="1969616"/>
            <a:ext cx="6379250" cy="358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A0EB67-5EF8-22ED-C529-41E4B5B6D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7" y="4109064"/>
            <a:ext cx="3823856" cy="200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98FD32-158E-B0F8-80CE-239A774B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2" y="4109064"/>
            <a:ext cx="4294908" cy="200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F06D10-E7E5-C45B-A5B1-3DE2C6A30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308" y="998579"/>
            <a:ext cx="3950692" cy="222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0F4BFF-88BF-8F2D-54E1-BEE03216E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7" y="1158179"/>
            <a:ext cx="3422692" cy="256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8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2" y="-60295"/>
            <a:ext cx="4786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CONCLUSIÓN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0388B02-1130-F353-75DB-399DC391FA05}"/>
              </a:ext>
            </a:extLst>
          </p:cNvPr>
          <p:cNvSpPr txBox="1"/>
          <p:nvPr/>
        </p:nvSpPr>
        <p:spPr>
          <a:xfrm>
            <a:off x="183572" y="2117882"/>
            <a:ext cx="11824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8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3200" dirty="0"/>
              <a:t>La fe y la familia son dos caras de la misma moneda, por eso, la educación familiar va junto con la educación de la fe. Si amamos a la familia, urge catequizar a los bautizados para ir transitando de un catolicismo heredado y por cultura, a una fe más personal, libre, ilustrada y comprometida. La familia es un fruto cuya fortaleza depende del árbol de la fe. </a:t>
            </a:r>
          </a:p>
        </p:txBody>
      </p:sp>
    </p:spTree>
    <p:extLst>
      <p:ext uri="{BB962C8B-B14F-4D97-AF65-F5344CB8AC3E}">
        <p14:creationId xmlns:p14="http://schemas.microsoft.com/office/powerpoint/2010/main" val="797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2" y="-60295"/>
            <a:ext cx="4786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ACTUAR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41E053-DADF-72D3-EBB6-D1082F98AC1F}"/>
              </a:ext>
            </a:extLst>
          </p:cNvPr>
          <p:cNvSpPr txBox="1"/>
          <p:nvPr/>
        </p:nvSpPr>
        <p:spPr>
          <a:xfrm>
            <a:off x="159326" y="1166842"/>
            <a:ext cx="118733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32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dirty="0">
                <a:solidFill>
                  <a:schemeClr val="tx1"/>
                </a:solidFill>
              </a:rPr>
              <a:t>Pongamos en práctica lo aprendido, respondiendo lo siguiente.</a:t>
            </a:r>
          </a:p>
          <a:p>
            <a:endParaRPr lang="es-MX" dirty="0"/>
          </a:p>
          <a:p>
            <a:r>
              <a:rPr lang="es-MX" dirty="0">
                <a:solidFill>
                  <a:srgbClr val="000099"/>
                </a:solidFill>
              </a:rPr>
              <a:t>¿Consideras que, al no tener hijos, realizamos la voluntad de Dios?</a:t>
            </a:r>
          </a:p>
          <a:p>
            <a:r>
              <a:rPr lang="es-MX" dirty="0">
                <a:solidFill>
                  <a:srgbClr val="000099"/>
                </a:solidFill>
              </a:rPr>
              <a:t>¿Cómo podemos defender la vida humana ante la sociedad actual?</a:t>
            </a:r>
          </a:p>
          <a:p>
            <a:r>
              <a:rPr lang="es-MX" dirty="0">
                <a:solidFill>
                  <a:srgbClr val="000099"/>
                </a:solidFill>
              </a:rPr>
              <a:t>¿Por qué la sociedad no asume la responsabilidad de ser cocreadores de la vida?</a:t>
            </a:r>
          </a:p>
          <a:p>
            <a:r>
              <a:rPr lang="es-MX" dirty="0">
                <a:solidFill>
                  <a:srgbClr val="000099"/>
                </a:solidFill>
              </a:rPr>
              <a:t>¿Puede una mascota sustituir el amor de un hijo?</a:t>
            </a:r>
          </a:p>
        </p:txBody>
      </p:sp>
    </p:spTree>
    <p:extLst>
      <p:ext uri="{BB962C8B-B14F-4D97-AF65-F5344CB8AC3E}">
        <p14:creationId xmlns:p14="http://schemas.microsoft.com/office/powerpoint/2010/main" val="12498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2" y="-60295"/>
            <a:ext cx="4786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CELEBRAR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1776B9-9080-2872-4C26-4C106B5E35CC}"/>
              </a:ext>
            </a:extLst>
          </p:cNvPr>
          <p:cNvSpPr txBox="1"/>
          <p:nvPr/>
        </p:nvSpPr>
        <p:spPr>
          <a:xfrm>
            <a:off x="304800" y="889843"/>
            <a:ext cx="11887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32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2400" dirty="0"/>
              <a:t>Oración a la “Sagrada Familia”.</a:t>
            </a:r>
          </a:p>
          <a:p>
            <a:endParaRPr lang="es-MX" sz="2400" dirty="0"/>
          </a:p>
          <a:p>
            <a:r>
              <a:rPr lang="es-MX" sz="2400" dirty="0"/>
              <a:t>Sagrada familia en Nazaret, comunión de amor de Jesús María y José, modelo e ideal de toda familia cristiana, a ti confiamos en nuestras familias.</a:t>
            </a:r>
          </a:p>
          <a:p>
            <a:endParaRPr lang="es-MX" sz="2400" dirty="0"/>
          </a:p>
          <a:p>
            <a:r>
              <a:rPr lang="es-MX" sz="2400" dirty="0"/>
              <a:t>Haz de cada familia un santuario en el que se acoja y se respete la vida: una comunidad de amor abierta a la fe y a la esperanza, un hogar en el que reinen la comprensión, la solidaridad; y en el que se viva la alegría de la reconciliación y de la paz.</a:t>
            </a:r>
          </a:p>
          <a:p>
            <a:r>
              <a:rPr lang="es-MX" sz="2400" dirty="0"/>
              <a:t>Concédenos que todas nuestras familias tengan una vivienda digna en la que nunca falten el pan suficiente y lo necesario para una vida verdaderamente humana.</a:t>
            </a:r>
          </a:p>
          <a:p>
            <a:r>
              <a:rPr lang="es-MX" sz="2400" dirty="0"/>
              <a:t>Abre el corazón de nuestros hogares a la oración a la acogida de la palabra de Dios y al testimonio cristiano; que cada una de nuestras familias sea una auténtica iglesia doméstica en la que se viva y se anuncie el Evangelio de Jesucristo. Amén.</a:t>
            </a:r>
          </a:p>
        </p:txBody>
      </p:sp>
    </p:spTree>
    <p:extLst>
      <p:ext uri="{BB962C8B-B14F-4D97-AF65-F5344CB8AC3E}">
        <p14:creationId xmlns:p14="http://schemas.microsoft.com/office/powerpoint/2010/main" val="35878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2" y="-60295"/>
            <a:ext cx="4786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CELEBRAR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49545A-3B4D-E983-8FF4-D841C1E7A78E}"/>
              </a:ext>
            </a:extLst>
          </p:cNvPr>
          <p:cNvSpPr txBox="1"/>
          <p:nvPr/>
        </p:nvSpPr>
        <p:spPr>
          <a:xfrm>
            <a:off x="6888905" y="5163911"/>
            <a:ext cx="353317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4000" spc="300">
                <a:latin typeface="Agency FB" panose="020B0503020202020204" pitchFamily="34" charset="0"/>
                <a:cs typeface="+mn-ea"/>
              </a:defRPr>
            </a:lvl1pPr>
          </a:lstStyle>
          <a:p>
            <a:r>
              <a:rPr lang="es-MX" sz="5400" dirty="0">
                <a:solidFill>
                  <a:srgbClr val="000099"/>
                </a:solidFill>
              </a:rPr>
              <a:t>GRACIAS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FADF29-F24C-7083-B237-29CA326C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035" y="759452"/>
            <a:ext cx="4343138" cy="448174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EDE14BD8-C3C1-7C60-7F19-F6A9F292F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55" y="1030326"/>
            <a:ext cx="53032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spc="300" dirty="0">
                <a:latin typeface="Agency FB" panose="020B0503020202020204" pitchFamily="34" charset="0"/>
                <a:cs typeface="+mn-ea"/>
                <a:sym typeface="+mn-lt"/>
              </a:rPr>
              <a:t>¡FAMILIAS CONVERTIDAS AL AMOR DE DIOS, TESTIMONIO VIVO DE SANTIDAD!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26F7334-A6ED-806D-EA24-862EF0415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6" y="3738293"/>
            <a:ext cx="1398678" cy="24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4325CB7-064C-0B94-3F7B-F2E7C0BDC238}"/>
              </a:ext>
            </a:extLst>
          </p:cNvPr>
          <p:cNvSpPr txBox="1"/>
          <p:nvPr/>
        </p:nvSpPr>
        <p:spPr>
          <a:xfrm>
            <a:off x="824346" y="1382563"/>
            <a:ext cx="105433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4000" dirty="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Concientizar</a:t>
            </a:r>
            <a:r>
              <a:rPr lang="es-MX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que la maternidad y paternidad es un don sagrado, comprometiéndonos a trabajar por </a:t>
            </a:r>
            <a:r>
              <a:rPr lang="es-MX" sz="4000" dirty="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defender</a:t>
            </a:r>
            <a:r>
              <a:rPr lang="es-MX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es-MX" sz="4000" dirty="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fomentar</a:t>
            </a:r>
            <a:r>
              <a:rPr lang="es-MX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r>
              <a:rPr lang="es-MX" sz="4000" b="1" u="sng" dirty="0">
                <a:solidFill>
                  <a:srgbClr val="FF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vida humana</a:t>
            </a:r>
            <a:r>
              <a:rPr lang="es-MX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 en nuestras familias y en la sociedad.</a:t>
            </a:r>
            <a:endParaRPr lang="es-MX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2EB514-E23C-7137-3471-188FBB356F06}"/>
              </a:ext>
            </a:extLst>
          </p:cNvPr>
          <p:cNvSpPr txBox="1"/>
          <p:nvPr/>
        </p:nvSpPr>
        <p:spPr>
          <a:xfrm>
            <a:off x="1347431" y="-55420"/>
            <a:ext cx="3497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OBJETIVO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D5C4889-27FB-07D1-71A8-BEAC69B1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52" y="3853400"/>
            <a:ext cx="229229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0BC706-17F0-B790-4E31-EEFB42A5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738533"/>
            <a:ext cx="5430982" cy="543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4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2ECCE4-D25A-F73B-5AE8-99AF16365CE0}"/>
              </a:ext>
            </a:extLst>
          </p:cNvPr>
          <p:cNvSpPr txBox="1"/>
          <p:nvPr/>
        </p:nvSpPr>
        <p:spPr>
          <a:xfrm>
            <a:off x="128230" y="1057188"/>
            <a:ext cx="1949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29A527-F245-609D-A927-7F0086FD9B56}"/>
              </a:ext>
            </a:extLst>
          </p:cNvPr>
          <p:cNvSpPr txBox="1"/>
          <p:nvPr/>
        </p:nvSpPr>
        <p:spPr>
          <a:xfrm>
            <a:off x="341206" y="2004805"/>
            <a:ext cx="115095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40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3600" dirty="0"/>
              <a:t>Una realidad del mundo actual es que las parejas prefieren tener mascotas que hijos, ya que parece que están más de acuerdo con la frase muy repetida y compartida en redes sociales, que señala que “las mascotas son los nuevos niños y las plantas son las nuevas mascotas”. </a:t>
            </a:r>
          </a:p>
        </p:txBody>
      </p:sp>
    </p:spTree>
    <p:extLst>
      <p:ext uri="{BB962C8B-B14F-4D97-AF65-F5344CB8AC3E}">
        <p14:creationId xmlns:p14="http://schemas.microsoft.com/office/powerpoint/2010/main" val="9138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2ECCE4-D25A-F73B-5AE8-99AF16365CE0}"/>
              </a:ext>
            </a:extLst>
          </p:cNvPr>
          <p:cNvSpPr txBox="1"/>
          <p:nvPr/>
        </p:nvSpPr>
        <p:spPr>
          <a:xfrm>
            <a:off x="128230" y="1057188"/>
            <a:ext cx="1949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or qué los jóvenes prefieren tener mascotas a cambio de hijos">
            <a:hlinkClick r:id="" action="ppaction://media"/>
            <a:extLst>
              <a:ext uri="{FF2B5EF4-FFF2-40B4-BE49-F238E27FC236}">
                <a16:creationId xmlns:a16="http://schemas.microsoft.com/office/drawing/2014/main" id="{792776D3-9716-BB95-138C-FAE089034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806" y="752388"/>
            <a:ext cx="9172022" cy="51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2ECCE4-D25A-F73B-5AE8-99AF16365CE0}"/>
              </a:ext>
            </a:extLst>
          </p:cNvPr>
          <p:cNvSpPr txBox="1"/>
          <p:nvPr/>
        </p:nvSpPr>
        <p:spPr>
          <a:xfrm>
            <a:off x="128230" y="1057188"/>
            <a:ext cx="1949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B9BFA3-B178-8A15-7A12-C83B9BA3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64" y="1225121"/>
            <a:ext cx="10214506" cy="40673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29A527-F245-609D-A927-7F0086FD9B56}"/>
              </a:ext>
            </a:extLst>
          </p:cNvPr>
          <p:cNvSpPr txBox="1"/>
          <p:nvPr/>
        </p:nvSpPr>
        <p:spPr>
          <a:xfrm>
            <a:off x="554182" y="5385313"/>
            <a:ext cx="11509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40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2400" dirty="0"/>
              <a:t>Según algunas estadísticas del 2020, nuestro país tuvo una caída del 22.1% de nacimientos respectos al 2010-2019.</a:t>
            </a:r>
          </a:p>
        </p:txBody>
      </p:sp>
    </p:spTree>
    <p:extLst>
      <p:ext uri="{BB962C8B-B14F-4D97-AF65-F5344CB8AC3E}">
        <p14:creationId xmlns:p14="http://schemas.microsoft.com/office/powerpoint/2010/main" val="8964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F91074-E227-EDFB-7751-BD4B2BA8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647"/>
            <a:ext cx="6625012" cy="497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39B8AD-F7EF-6CBB-5897-699F19056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5" r="3193"/>
          <a:stretch/>
        </p:blipFill>
        <p:spPr>
          <a:xfrm>
            <a:off x="5539278" y="2220579"/>
            <a:ext cx="6652722" cy="36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CA91EA-FEAC-34B2-70DB-C49E99EF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99" y="770702"/>
            <a:ext cx="8468464" cy="541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5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5F604B-D085-08C7-8D87-F089C0A13ECD}"/>
              </a:ext>
            </a:extLst>
          </p:cNvPr>
          <p:cNvSpPr txBox="1"/>
          <p:nvPr/>
        </p:nvSpPr>
        <p:spPr>
          <a:xfrm>
            <a:off x="1309273" y="-60295"/>
            <a:ext cx="287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JUZGAR</a:t>
            </a:r>
            <a:endParaRPr lang="es-MX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A4B842-7439-792B-1E31-6688A1E6A9EC}"/>
              </a:ext>
            </a:extLst>
          </p:cNvPr>
          <p:cNvSpPr txBox="1"/>
          <p:nvPr/>
        </p:nvSpPr>
        <p:spPr>
          <a:xfrm>
            <a:off x="5999018" y="1601874"/>
            <a:ext cx="619298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400">
                <a:solidFill>
                  <a:srgbClr val="0000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MX" sz="3200" dirty="0"/>
              <a:t>El amor conyugal entre el hombre y la mujer, fundamento de la familia, es el lugar santo donde la persona es concebida dignamente. El hijo nace del amor de los padres y es invitado a participar en su comunión de amor.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43EC0-C0C5-05C9-B0E7-99BA678B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99" y="1707658"/>
            <a:ext cx="5711166" cy="38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ción">
  <a:themeElements>
    <a:clrScheme name="N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2C5888BA-D9FF-4DB1-8972-3CEC5AB3D01D}" vid="{1887F860-2D0E-4312-B074-5391599FB0A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16425</TotalTime>
  <Words>592</Words>
  <Application>Microsoft Office PowerPoint</Application>
  <PresentationFormat>Panorámica</PresentationFormat>
  <Paragraphs>43</Paragraphs>
  <Slides>17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宋体</vt:lpstr>
      <vt:lpstr>Agency FB</vt:lpstr>
      <vt:lpstr>Arial</vt:lpstr>
      <vt:lpstr>Britannic Bold</vt:lpstr>
      <vt:lpstr>Calibri</vt:lpstr>
      <vt:lpstr>Calibri Light</vt:lpstr>
      <vt:lpstr>Palatino Linotype</vt:lpstr>
      <vt:lpstr>Times New Roman</vt:lpstr>
      <vt:lpstr>Trebuchet MS</vt:lpstr>
      <vt:lpstr>Verdana</vt:lpstr>
      <vt:lpstr>Retrospección</vt:lpstr>
      <vt:lpstr>SEMANA DE LA FAMILIA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Página de Internet MFC primera revisión</dc:title>
  <dc:creator>BLANCA</dc:creator>
  <cp:lastModifiedBy>PC</cp:lastModifiedBy>
  <cp:revision>1647</cp:revision>
  <dcterms:created xsi:type="dcterms:W3CDTF">2010-05-24T03:52:32Z</dcterms:created>
  <dcterms:modified xsi:type="dcterms:W3CDTF">2023-02-11T20:40:06Z</dcterms:modified>
</cp:coreProperties>
</file>