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4" r:id="rId1"/>
  </p:sldMasterIdLst>
  <p:notesMasterIdLst>
    <p:notesMasterId r:id="rId13"/>
  </p:notesMasterIdLst>
  <p:sldIdLst>
    <p:sldId id="256" r:id="rId2"/>
    <p:sldId id="354" r:id="rId3"/>
    <p:sldId id="355" r:id="rId4"/>
    <p:sldId id="357" r:id="rId5"/>
    <p:sldId id="356" r:id="rId6"/>
    <p:sldId id="358" r:id="rId7"/>
    <p:sldId id="360" r:id="rId8"/>
    <p:sldId id="361" r:id="rId9"/>
    <p:sldId id="362" r:id="rId10"/>
    <p:sldId id="363" r:id="rId11"/>
    <p:sldId id="359" r:id="rId12"/>
  </p:sldIdLst>
  <p:sldSz cx="12192000" cy="6858000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ely Santisbon" initials="CS" lastIdx="0" clrIdx="0">
    <p:extLst>
      <p:ext uri="{19B8F6BF-5375-455C-9EA6-DF929625EA0E}">
        <p15:presenceInfo xmlns:p15="http://schemas.microsoft.com/office/powerpoint/2012/main" userId="Chely Santisb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000086"/>
    <a:srgbClr val="19324B"/>
    <a:srgbClr val="A21F00"/>
    <a:srgbClr val="FF3300"/>
    <a:srgbClr val="000818"/>
    <a:srgbClr val="CC3300"/>
    <a:srgbClr val="0033CC"/>
    <a:srgbClr val="000099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1" autoAdjust="0"/>
    <p:restoredTop sz="98814" autoAdjust="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>
        <p:guide orient="horz" pos="2183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-128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8CC251-B71D-4296-817C-01BBA8176776}" type="doc">
      <dgm:prSet loTypeId="urn:microsoft.com/office/officeart/2009/3/layout/StepUpProcess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BB390E61-91CE-4D41-A338-C92454EC59B9}">
      <dgm:prSet phldrT="[Texto]" custT="1"/>
      <dgm:spPr/>
      <dgm:t>
        <a:bodyPr/>
        <a:lstStyle/>
        <a:p>
          <a:r>
            <a:rPr lang="es-MX" sz="1800" dirty="0"/>
            <a:t>Barreras</a:t>
          </a:r>
        </a:p>
      </dgm:t>
    </dgm:pt>
    <dgm:pt modelId="{661627DE-88E5-445B-B90C-1195B3437FDA}" type="parTrans" cxnId="{5E5D83A0-0976-4BE4-84A1-CC6F496DD4F0}">
      <dgm:prSet/>
      <dgm:spPr/>
      <dgm:t>
        <a:bodyPr/>
        <a:lstStyle/>
        <a:p>
          <a:endParaRPr lang="es-MX"/>
        </a:p>
      </dgm:t>
    </dgm:pt>
    <dgm:pt modelId="{A7EDF00E-264D-4BA1-AF0E-E33ED92A6072}" type="sibTrans" cxnId="{5E5D83A0-0976-4BE4-84A1-CC6F496DD4F0}">
      <dgm:prSet/>
      <dgm:spPr/>
      <dgm:t>
        <a:bodyPr/>
        <a:lstStyle/>
        <a:p>
          <a:endParaRPr lang="es-MX"/>
        </a:p>
      </dgm:t>
    </dgm:pt>
    <dgm:pt modelId="{E6B75E47-1A11-4531-9DAA-D48FEA0C8D22}">
      <dgm:prSet phldrT="[Texto]" custT="1"/>
      <dgm:spPr/>
      <dgm:t>
        <a:bodyPr/>
        <a:lstStyle/>
        <a:p>
          <a:r>
            <a:rPr lang="es-MX" sz="1100" dirty="0"/>
            <a:t>Ego</a:t>
          </a:r>
        </a:p>
      </dgm:t>
    </dgm:pt>
    <dgm:pt modelId="{3D7BC795-15C6-4FDC-8AB8-00B9B1040CA8}" type="parTrans" cxnId="{69443C75-D711-4FAA-B62C-4EB436C504F6}">
      <dgm:prSet/>
      <dgm:spPr/>
      <dgm:t>
        <a:bodyPr/>
        <a:lstStyle/>
        <a:p>
          <a:endParaRPr lang="es-MX"/>
        </a:p>
      </dgm:t>
    </dgm:pt>
    <dgm:pt modelId="{9399CF00-E7A5-44AA-B6CC-3C635A8DBCB5}" type="sibTrans" cxnId="{69443C75-D711-4FAA-B62C-4EB436C504F6}">
      <dgm:prSet/>
      <dgm:spPr/>
      <dgm:t>
        <a:bodyPr/>
        <a:lstStyle/>
        <a:p>
          <a:endParaRPr lang="es-MX"/>
        </a:p>
      </dgm:t>
    </dgm:pt>
    <dgm:pt modelId="{5CCE27A7-A23A-4EBE-98C7-C5D547E42602}">
      <dgm:prSet phldrT="[Texto]" custT="1"/>
      <dgm:spPr/>
      <dgm:t>
        <a:bodyPr/>
        <a:lstStyle/>
        <a:p>
          <a:r>
            <a:rPr lang="es-MX" sz="1100" dirty="0"/>
            <a:t>Superficialidad</a:t>
          </a:r>
        </a:p>
      </dgm:t>
    </dgm:pt>
    <dgm:pt modelId="{2BE1224C-6DAA-4732-AC76-56C9410B5DF0}" type="parTrans" cxnId="{984A5FCE-0CBE-4FDE-ACC8-DF862E6D914E}">
      <dgm:prSet/>
      <dgm:spPr/>
      <dgm:t>
        <a:bodyPr/>
        <a:lstStyle/>
        <a:p>
          <a:endParaRPr lang="es-MX"/>
        </a:p>
      </dgm:t>
    </dgm:pt>
    <dgm:pt modelId="{C38142A9-9A00-4F25-9419-144416FDB3B3}" type="sibTrans" cxnId="{984A5FCE-0CBE-4FDE-ACC8-DF862E6D914E}">
      <dgm:prSet/>
      <dgm:spPr/>
      <dgm:t>
        <a:bodyPr/>
        <a:lstStyle/>
        <a:p>
          <a:endParaRPr lang="es-MX"/>
        </a:p>
      </dgm:t>
    </dgm:pt>
    <dgm:pt modelId="{DE1376C9-0CD1-4E8E-89AC-46259CAE7E70}">
      <dgm:prSet phldrT="[Texto]" custT="1"/>
      <dgm:spPr/>
      <dgm:t>
        <a:bodyPr/>
        <a:lstStyle/>
        <a:p>
          <a:r>
            <a:rPr lang="es-MX" sz="1100" dirty="0"/>
            <a:t>Cansancio</a:t>
          </a:r>
        </a:p>
      </dgm:t>
    </dgm:pt>
    <dgm:pt modelId="{790AAEE2-D5BF-4DCA-941F-CB180309E638}" type="parTrans" cxnId="{D90CEDFA-C712-4C42-8699-D67EF7B032AB}">
      <dgm:prSet/>
      <dgm:spPr/>
      <dgm:t>
        <a:bodyPr/>
        <a:lstStyle/>
        <a:p>
          <a:endParaRPr lang="es-MX"/>
        </a:p>
      </dgm:t>
    </dgm:pt>
    <dgm:pt modelId="{BEC71329-9E41-451E-B5A4-AD0FFABA0132}" type="sibTrans" cxnId="{D90CEDFA-C712-4C42-8699-D67EF7B032AB}">
      <dgm:prSet/>
      <dgm:spPr/>
      <dgm:t>
        <a:bodyPr/>
        <a:lstStyle/>
        <a:p>
          <a:endParaRPr lang="es-MX"/>
        </a:p>
      </dgm:t>
    </dgm:pt>
    <dgm:pt modelId="{9DD2DA82-767C-4741-A02F-E62EADBE616C}">
      <dgm:prSet phldrT="[Texto]" custT="1"/>
      <dgm:spPr/>
      <dgm:t>
        <a:bodyPr/>
        <a:lstStyle/>
        <a:p>
          <a:r>
            <a:rPr lang="es-MX" sz="1100" dirty="0"/>
            <a:t>Culpables</a:t>
          </a:r>
        </a:p>
      </dgm:t>
    </dgm:pt>
    <dgm:pt modelId="{58538669-3C37-47AD-A27B-C9422BD241D1}" type="parTrans" cxnId="{5ECD7AD9-00DE-4F12-AA15-E95FD0071508}">
      <dgm:prSet/>
      <dgm:spPr/>
      <dgm:t>
        <a:bodyPr/>
        <a:lstStyle/>
        <a:p>
          <a:endParaRPr lang="es-MX"/>
        </a:p>
      </dgm:t>
    </dgm:pt>
    <dgm:pt modelId="{A941FDBA-07B8-418C-B175-A766D56782C0}" type="sibTrans" cxnId="{5ECD7AD9-00DE-4F12-AA15-E95FD0071508}">
      <dgm:prSet/>
      <dgm:spPr/>
      <dgm:t>
        <a:bodyPr/>
        <a:lstStyle/>
        <a:p>
          <a:endParaRPr lang="es-MX"/>
        </a:p>
      </dgm:t>
    </dgm:pt>
    <dgm:pt modelId="{DD9E5C89-225B-4157-B13B-D477D4460CD0}">
      <dgm:prSet phldrT="[Texto]" custT="1"/>
      <dgm:spPr/>
      <dgm:t>
        <a:bodyPr/>
        <a:lstStyle/>
        <a:p>
          <a:r>
            <a:rPr lang="es-MX" sz="1100" dirty="0"/>
            <a:t>Temperamento</a:t>
          </a:r>
        </a:p>
      </dgm:t>
    </dgm:pt>
    <dgm:pt modelId="{334170D7-7170-4CB9-ABD3-3FCD3698E43E}" type="parTrans" cxnId="{E30A446C-198B-4DB4-8B41-6EF931925A00}">
      <dgm:prSet/>
      <dgm:spPr/>
      <dgm:t>
        <a:bodyPr/>
        <a:lstStyle/>
        <a:p>
          <a:endParaRPr lang="es-MX"/>
        </a:p>
      </dgm:t>
    </dgm:pt>
    <dgm:pt modelId="{E165E95E-1483-4343-BF10-427496C94AAC}" type="sibTrans" cxnId="{E30A446C-198B-4DB4-8B41-6EF931925A00}">
      <dgm:prSet/>
      <dgm:spPr/>
      <dgm:t>
        <a:bodyPr/>
        <a:lstStyle/>
        <a:p>
          <a:endParaRPr lang="es-MX"/>
        </a:p>
      </dgm:t>
    </dgm:pt>
    <dgm:pt modelId="{117D21E0-CA1F-455B-AB73-3A6686DA5513}">
      <dgm:prSet phldrT="[Texto]" custT="1"/>
      <dgm:spPr/>
      <dgm:t>
        <a:bodyPr/>
        <a:lstStyle/>
        <a:p>
          <a:r>
            <a:rPr lang="es-MX" sz="1100" dirty="0"/>
            <a:t>Familia Política</a:t>
          </a:r>
        </a:p>
      </dgm:t>
    </dgm:pt>
    <dgm:pt modelId="{B5807E85-1CF8-4A72-944A-64FB834401BE}" type="parTrans" cxnId="{55C5F872-E46A-4F18-811B-DAEB9F5D3A11}">
      <dgm:prSet/>
      <dgm:spPr/>
      <dgm:t>
        <a:bodyPr/>
        <a:lstStyle/>
        <a:p>
          <a:endParaRPr lang="es-MX"/>
        </a:p>
      </dgm:t>
    </dgm:pt>
    <dgm:pt modelId="{2E795A80-A9E7-4BF3-AB5F-63F374479763}" type="sibTrans" cxnId="{55C5F872-E46A-4F18-811B-DAEB9F5D3A11}">
      <dgm:prSet/>
      <dgm:spPr/>
      <dgm:t>
        <a:bodyPr/>
        <a:lstStyle/>
        <a:p>
          <a:endParaRPr lang="es-MX"/>
        </a:p>
      </dgm:t>
    </dgm:pt>
    <dgm:pt modelId="{4758DDA1-DE5F-4A48-945C-12A20A125858}">
      <dgm:prSet phldrT="[Texto]" custT="1"/>
      <dgm:spPr/>
      <dgm:t>
        <a:bodyPr/>
        <a:lstStyle/>
        <a:p>
          <a:r>
            <a:rPr lang="es-MX" sz="1100" dirty="0"/>
            <a:t>Ausentismo</a:t>
          </a:r>
        </a:p>
      </dgm:t>
    </dgm:pt>
    <dgm:pt modelId="{83E82A35-BD10-4F0D-B106-C9CAF756D74A}" type="parTrans" cxnId="{C0298BE2-2319-472C-A57F-B9310E662A04}">
      <dgm:prSet/>
      <dgm:spPr/>
      <dgm:t>
        <a:bodyPr/>
        <a:lstStyle/>
        <a:p>
          <a:endParaRPr lang="es-MX"/>
        </a:p>
      </dgm:t>
    </dgm:pt>
    <dgm:pt modelId="{091B7678-C8DC-4BA3-9409-88E942E38F15}" type="sibTrans" cxnId="{C0298BE2-2319-472C-A57F-B9310E662A04}">
      <dgm:prSet/>
      <dgm:spPr/>
      <dgm:t>
        <a:bodyPr/>
        <a:lstStyle/>
        <a:p>
          <a:endParaRPr lang="es-MX"/>
        </a:p>
      </dgm:t>
    </dgm:pt>
    <dgm:pt modelId="{1A7277DC-8470-4933-A907-A8703EB043EE}">
      <dgm:prSet phldrT="[Texto]" custT="1"/>
      <dgm:spPr/>
      <dgm:t>
        <a:bodyPr/>
        <a:lstStyle/>
        <a:p>
          <a:r>
            <a:rPr lang="es-MX" sz="1100" dirty="0"/>
            <a:t>Decepción</a:t>
          </a:r>
        </a:p>
      </dgm:t>
    </dgm:pt>
    <dgm:pt modelId="{0516D5B1-F78A-4D76-A3C4-35EBC2A67AD4}" type="parTrans" cxnId="{5D6C4E9D-897A-44E9-B4BF-2282E413746D}">
      <dgm:prSet/>
      <dgm:spPr/>
      <dgm:t>
        <a:bodyPr/>
        <a:lstStyle/>
        <a:p>
          <a:endParaRPr lang="es-MX"/>
        </a:p>
      </dgm:t>
    </dgm:pt>
    <dgm:pt modelId="{314D2395-3C6F-4C44-8F11-336ABF0E6041}" type="sibTrans" cxnId="{5D6C4E9D-897A-44E9-B4BF-2282E413746D}">
      <dgm:prSet/>
      <dgm:spPr/>
      <dgm:t>
        <a:bodyPr/>
        <a:lstStyle/>
        <a:p>
          <a:endParaRPr lang="es-MX"/>
        </a:p>
      </dgm:t>
    </dgm:pt>
    <dgm:pt modelId="{CE78142A-511E-4454-9035-ED3136251C3C}">
      <dgm:prSet phldrT="[Texto]" custT="1"/>
      <dgm:spPr/>
      <dgm:t>
        <a:bodyPr/>
        <a:lstStyle/>
        <a:p>
          <a:r>
            <a:rPr lang="es-MX" sz="1100" dirty="0"/>
            <a:t>Sin metas</a:t>
          </a:r>
        </a:p>
      </dgm:t>
    </dgm:pt>
    <dgm:pt modelId="{32C4950D-36B9-4F06-AB08-D1800139E49B}" type="parTrans" cxnId="{C79B9525-8494-4032-B36F-46DA6A6205BF}">
      <dgm:prSet/>
      <dgm:spPr/>
      <dgm:t>
        <a:bodyPr/>
        <a:lstStyle/>
        <a:p>
          <a:endParaRPr lang="es-MX"/>
        </a:p>
      </dgm:t>
    </dgm:pt>
    <dgm:pt modelId="{D108FA8B-5032-4111-8999-F72A64497C30}" type="sibTrans" cxnId="{C79B9525-8494-4032-B36F-46DA6A6205BF}">
      <dgm:prSet/>
      <dgm:spPr/>
      <dgm:t>
        <a:bodyPr/>
        <a:lstStyle/>
        <a:p>
          <a:endParaRPr lang="es-MX"/>
        </a:p>
      </dgm:t>
    </dgm:pt>
    <dgm:pt modelId="{186079AE-20CC-4437-90C6-6FDC2A00407D}" type="pres">
      <dgm:prSet presAssocID="{FC8CC251-B71D-4296-817C-01BBA8176776}" presName="rootnode" presStyleCnt="0">
        <dgm:presLayoutVars>
          <dgm:chMax/>
          <dgm:chPref/>
          <dgm:dir/>
          <dgm:animLvl val="lvl"/>
        </dgm:presLayoutVars>
      </dgm:prSet>
      <dgm:spPr/>
    </dgm:pt>
    <dgm:pt modelId="{1F625ADE-B0BC-457D-A00C-FBE213642824}" type="pres">
      <dgm:prSet presAssocID="{BB390E61-91CE-4D41-A338-C92454EC59B9}" presName="composite" presStyleCnt="0"/>
      <dgm:spPr/>
    </dgm:pt>
    <dgm:pt modelId="{28AD040F-B517-4ACE-B4EA-548A6FB1CE03}" type="pres">
      <dgm:prSet presAssocID="{BB390E61-91CE-4D41-A338-C92454EC59B9}" presName="LShape" presStyleLbl="alignNode1" presStyleIdx="0" presStyleCnt="19"/>
      <dgm:spPr/>
    </dgm:pt>
    <dgm:pt modelId="{7573DD01-482C-47A4-B37B-1C1772AD4B61}" type="pres">
      <dgm:prSet presAssocID="{BB390E61-91CE-4D41-A338-C92454EC59B9}" presName="ParentText" presStyleLbl="revTx" presStyleIdx="0" presStyleCnt="10">
        <dgm:presLayoutVars>
          <dgm:chMax val="0"/>
          <dgm:chPref val="0"/>
          <dgm:bulletEnabled val="1"/>
        </dgm:presLayoutVars>
      </dgm:prSet>
      <dgm:spPr/>
    </dgm:pt>
    <dgm:pt modelId="{4DC9E7EE-842C-4BDA-A4E4-EC2D9B1BA7DA}" type="pres">
      <dgm:prSet presAssocID="{BB390E61-91CE-4D41-A338-C92454EC59B9}" presName="Triangle" presStyleLbl="alignNode1" presStyleIdx="1" presStyleCnt="19"/>
      <dgm:spPr/>
    </dgm:pt>
    <dgm:pt modelId="{BA206D54-93B1-4387-9FB1-4B63FF08224C}" type="pres">
      <dgm:prSet presAssocID="{A7EDF00E-264D-4BA1-AF0E-E33ED92A6072}" presName="sibTrans" presStyleCnt="0"/>
      <dgm:spPr/>
    </dgm:pt>
    <dgm:pt modelId="{6A81239B-084A-43D6-8E9F-1CC19F807CE7}" type="pres">
      <dgm:prSet presAssocID="{A7EDF00E-264D-4BA1-AF0E-E33ED92A6072}" presName="space" presStyleCnt="0"/>
      <dgm:spPr/>
    </dgm:pt>
    <dgm:pt modelId="{3F5C03BD-0FD6-4CEB-A5DE-C3026B27B239}" type="pres">
      <dgm:prSet presAssocID="{E6B75E47-1A11-4531-9DAA-D48FEA0C8D22}" presName="composite" presStyleCnt="0"/>
      <dgm:spPr/>
    </dgm:pt>
    <dgm:pt modelId="{29D6BACA-6A37-42BA-9B30-5F747B43B7A0}" type="pres">
      <dgm:prSet presAssocID="{E6B75E47-1A11-4531-9DAA-D48FEA0C8D22}" presName="LShape" presStyleLbl="alignNode1" presStyleIdx="2" presStyleCnt="19"/>
      <dgm:spPr/>
    </dgm:pt>
    <dgm:pt modelId="{54D899C5-BAF4-49B1-AECD-584B199EF278}" type="pres">
      <dgm:prSet presAssocID="{E6B75E47-1A11-4531-9DAA-D48FEA0C8D22}" presName="ParentText" presStyleLbl="revTx" presStyleIdx="1" presStyleCnt="10">
        <dgm:presLayoutVars>
          <dgm:chMax val="0"/>
          <dgm:chPref val="0"/>
          <dgm:bulletEnabled val="1"/>
        </dgm:presLayoutVars>
      </dgm:prSet>
      <dgm:spPr/>
    </dgm:pt>
    <dgm:pt modelId="{99DBCAE3-1E65-4ADC-86F5-A6B9EF3E2D9A}" type="pres">
      <dgm:prSet presAssocID="{E6B75E47-1A11-4531-9DAA-D48FEA0C8D22}" presName="Triangle" presStyleLbl="alignNode1" presStyleIdx="3" presStyleCnt="19"/>
      <dgm:spPr/>
    </dgm:pt>
    <dgm:pt modelId="{7EA8F97B-2C0C-4D9E-A24A-E2069BC10CF6}" type="pres">
      <dgm:prSet presAssocID="{9399CF00-E7A5-44AA-B6CC-3C635A8DBCB5}" presName="sibTrans" presStyleCnt="0"/>
      <dgm:spPr/>
    </dgm:pt>
    <dgm:pt modelId="{2E86E71F-2D8F-4F2C-AB23-B2E4A6E9E3E1}" type="pres">
      <dgm:prSet presAssocID="{9399CF00-E7A5-44AA-B6CC-3C635A8DBCB5}" presName="space" presStyleCnt="0"/>
      <dgm:spPr/>
    </dgm:pt>
    <dgm:pt modelId="{7615762B-F76C-46D9-B402-7326E44E0FA2}" type="pres">
      <dgm:prSet presAssocID="{5CCE27A7-A23A-4EBE-98C7-C5D547E42602}" presName="composite" presStyleCnt="0"/>
      <dgm:spPr/>
    </dgm:pt>
    <dgm:pt modelId="{F50F83D7-5051-4B93-97AB-3FC960617422}" type="pres">
      <dgm:prSet presAssocID="{5CCE27A7-A23A-4EBE-98C7-C5D547E42602}" presName="LShape" presStyleLbl="alignNode1" presStyleIdx="4" presStyleCnt="19"/>
      <dgm:spPr/>
    </dgm:pt>
    <dgm:pt modelId="{6125320D-6201-441D-B5AB-02D0410BA836}" type="pres">
      <dgm:prSet presAssocID="{5CCE27A7-A23A-4EBE-98C7-C5D547E42602}" presName="ParentText" presStyleLbl="revTx" presStyleIdx="2" presStyleCnt="10">
        <dgm:presLayoutVars>
          <dgm:chMax val="0"/>
          <dgm:chPref val="0"/>
          <dgm:bulletEnabled val="1"/>
        </dgm:presLayoutVars>
      </dgm:prSet>
      <dgm:spPr/>
    </dgm:pt>
    <dgm:pt modelId="{0AF87901-8B67-4F8F-BDA5-AA8871311AE5}" type="pres">
      <dgm:prSet presAssocID="{5CCE27A7-A23A-4EBE-98C7-C5D547E42602}" presName="Triangle" presStyleLbl="alignNode1" presStyleIdx="5" presStyleCnt="19"/>
      <dgm:spPr/>
    </dgm:pt>
    <dgm:pt modelId="{424C602E-E457-465B-AE65-C63B9010F101}" type="pres">
      <dgm:prSet presAssocID="{C38142A9-9A00-4F25-9419-144416FDB3B3}" presName="sibTrans" presStyleCnt="0"/>
      <dgm:spPr/>
    </dgm:pt>
    <dgm:pt modelId="{581CAEE9-C8A3-4219-9B16-44D6031268BE}" type="pres">
      <dgm:prSet presAssocID="{C38142A9-9A00-4F25-9419-144416FDB3B3}" presName="space" presStyleCnt="0"/>
      <dgm:spPr/>
    </dgm:pt>
    <dgm:pt modelId="{28ED7199-1EB9-490C-9C4A-484388207313}" type="pres">
      <dgm:prSet presAssocID="{DE1376C9-0CD1-4E8E-89AC-46259CAE7E70}" presName="composite" presStyleCnt="0"/>
      <dgm:spPr/>
    </dgm:pt>
    <dgm:pt modelId="{03BE9BFF-526D-40E0-8D63-4D6ADA2204DF}" type="pres">
      <dgm:prSet presAssocID="{DE1376C9-0CD1-4E8E-89AC-46259CAE7E70}" presName="LShape" presStyleLbl="alignNode1" presStyleIdx="6" presStyleCnt="19"/>
      <dgm:spPr/>
    </dgm:pt>
    <dgm:pt modelId="{3296D100-5183-457F-A014-A4FC0F8B16C4}" type="pres">
      <dgm:prSet presAssocID="{DE1376C9-0CD1-4E8E-89AC-46259CAE7E70}" presName="ParentText" presStyleLbl="revTx" presStyleIdx="3" presStyleCnt="10">
        <dgm:presLayoutVars>
          <dgm:chMax val="0"/>
          <dgm:chPref val="0"/>
          <dgm:bulletEnabled val="1"/>
        </dgm:presLayoutVars>
      </dgm:prSet>
      <dgm:spPr/>
    </dgm:pt>
    <dgm:pt modelId="{8E63F511-46F2-4E6B-9B9D-78CEE3DEB816}" type="pres">
      <dgm:prSet presAssocID="{DE1376C9-0CD1-4E8E-89AC-46259CAE7E70}" presName="Triangle" presStyleLbl="alignNode1" presStyleIdx="7" presStyleCnt="19"/>
      <dgm:spPr/>
    </dgm:pt>
    <dgm:pt modelId="{FCF586C8-1756-4B36-BA8A-98FB45214EC6}" type="pres">
      <dgm:prSet presAssocID="{BEC71329-9E41-451E-B5A4-AD0FFABA0132}" presName="sibTrans" presStyleCnt="0"/>
      <dgm:spPr/>
    </dgm:pt>
    <dgm:pt modelId="{3EE1AD00-2044-4532-865F-F0A66F917F67}" type="pres">
      <dgm:prSet presAssocID="{BEC71329-9E41-451E-B5A4-AD0FFABA0132}" presName="space" presStyleCnt="0"/>
      <dgm:spPr/>
    </dgm:pt>
    <dgm:pt modelId="{E8F2EB59-F491-4B05-B7A8-E5A4B94D85E9}" type="pres">
      <dgm:prSet presAssocID="{9DD2DA82-767C-4741-A02F-E62EADBE616C}" presName="composite" presStyleCnt="0"/>
      <dgm:spPr/>
    </dgm:pt>
    <dgm:pt modelId="{13B97E9B-89D4-4E14-A770-D23CB7334ED7}" type="pres">
      <dgm:prSet presAssocID="{9DD2DA82-767C-4741-A02F-E62EADBE616C}" presName="LShape" presStyleLbl="alignNode1" presStyleIdx="8" presStyleCnt="19"/>
      <dgm:spPr/>
    </dgm:pt>
    <dgm:pt modelId="{0C09E1CB-9988-40C6-81E9-A2E08BB70623}" type="pres">
      <dgm:prSet presAssocID="{9DD2DA82-767C-4741-A02F-E62EADBE616C}" presName="ParentText" presStyleLbl="revTx" presStyleIdx="4" presStyleCnt="10">
        <dgm:presLayoutVars>
          <dgm:chMax val="0"/>
          <dgm:chPref val="0"/>
          <dgm:bulletEnabled val="1"/>
        </dgm:presLayoutVars>
      </dgm:prSet>
      <dgm:spPr/>
    </dgm:pt>
    <dgm:pt modelId="{A7DCE02B-CF8E-4810-9E76-64923AB32AB3}" type="pres">
      <dgm:prSet presAssocID="{9DD2DA82-767C-4741-A02F-E62EADBE616C}" presName="Triangle" presStyleLbl="alignNode1" presStyleIdx="9" presStyleCnt="19"/>
      <dgm:spPr/>
    </dgm:pt>
    <dgm:pt modelId="{647662A3-74FC-4C89-BD74-A048AA6A9A0D}" type="pres">
      <dgm:prSet presAssocID="{A941FDBA-07B8-418C-B175-A766D56782C0}" presName="sibTrans" presStyleCnt="0"/>
      <dgm:spPr/>
    </dgm:pt>
    <dgm:pt modelId="{3ADDAE8F-F4FF-4329-A2A5-DD8E8E4C6B2D}" type="pres">
      <dgm:prSet presAssocID="{A941FDBA-07B8-418C-B175-A766D56782C0}" presName="space" presStyleCnt="0"/>
      <dgm:spPr/>
    </dgm:pt>
    <dgm:pt modelId="{C3CB3424-F4F1-48D2-A475-A9483E2A8FAE}" type="pres">
      <dgm:prSet presAssocID="{DD9E5C89-225B-4157-B13B-D477D4460CD0}" presName="composite" presStyleCnt="0"/>
      <dgm:spPr/>
    </dgm:pt>
    <dgm:pt modelId="{BC007096-1F18-45D8-8E11-7F5AAB4EA343}" type="pres">
      <dgm:prSet presAssocID="{DD9E5C89-225B-4157-B13B-D477D4460CD0}" presName="LShape" presStyleLbl="alignNode1" presStyleIdx="10" presStyleCnt="19"/>
      <dgm:spPr/>
    </dgm:pt>
    <dgm:pt modelId="{6BF2179E-93C1-4265-98BB-DCDBFA8EE406}" type="pres">
      <dgm:prSet presAssocID="{DD9E5C89-225B-4157-B13B-D477D4460CD0}" presName="ParentText" presStyleLbl="revTx" presStyleIdx="5" presStyleCnt="10" custScaleX="107548">
        <dgm:presLayoutVars>
          <dgm:chMax val="0"/>
          <dgm:chPref val="0"/>
          <dgm:bulletEnabled val="1"/>
        </dgm:presLayoutVars>
      </dgm:prSet>
      <dgm:spPr/>
    </dgm:pt>
    <dgm:pt modelId="{3A6727DC-CF12-48AE-82BC-927B22BCC805}" type="pres">
      <dgm:prSet presAssocID="{DD9E5C89-225B-4157-B13B-D477D4460CD0}" presName="Triangle" presStyleLbl="alignNode1" presStyleIdx="11" presStyleCnt="19"/>
      <dgm:spPr/>
    </dgm:pt>
    <dgm:pt modelId="{70C377F7-6265-4778-BFF7-8A9A13FF351E}" type="pres">
      <dgm:prSet presAssocID="{E165E95E-1483-4343-BF10-427496C94AAC}" presName="sibTrans" presStyleCnt="0"/>
      <dgm:spPr/>
    </dgm:pt>
    <dgm:pt modelId="{5C254683-659C-4C4E-836E-5D4390791B64}" type="pres">
      <dgm:prSet presAssocID="{E165E95E-1483-4343-BF10-427496C94AAC}" presName="space" presStyleCnt="0"/>
      <dgm:spPr/>
    </dgm:pt>
    <dgm:pt modelId="{871D5ED0-F36F-440A-A95E-A228B8D9ECEC}" type="pres">
      <dgm:prSet presAssocID="{117D21E0-CA1F-455B-AB73-3A6686DA5513}" presName="composite" presStyleCnt="0"/>
      <dgm:spPr/>
    </dgm:pt>
    <dgm:pt modelId="{DE62442B-CB7E-4CF1-AE3C-ABDA9C661BDA}" type="pres">
      <dgm:prSet presAssocID="{117D21E0-CA1F-455B-AB73-3A6686DA5513}" presName="LShape" presStyleLbl="alignNode1" presStyleIdx="12" presStyleCnt="19"/>
      <dgm:spPr/>
    </dgm:pt>
    <dgm:pt modelId="{05CF2BA8-2EE3-43A8-A852-F981692E9AD7}" type="pres">
      <dgm:prSet presAssocID="{117D21E0-CA1F-455B-AB73-3A6686DA5513}" presName="ParentText" presStyleLbl="revTx" presStyleIdx="6" presStyleCnt="10">
        <dgm:presLayoutVars>
          <dgm:chMax val="0"/>
          <dgm:chPref val="0"/>
          <dgm:bulletEnabled val="1"/>
        </dgm:presLayoutVars>
      </dgm:prSet>
      <dgm:spPr/>
    </dgm:pt>
    <dgm:pt modelId="{CD3EBECA-9A35-4596-9A37-88B4FBF8BAC8}" type="pres">
      <dgm:prSet presAssocID="{117D21E0-CA1F-455B-AB73-3A6686DA5513}" presName="Triangle" presStyleLbl="alignNode1" presStyleIdx="13" presStyleCnt="19"/>
      <dgm:spPr/>
    </dgm:pt>
    <dgm:pt modelId="{87789175-E158-4F29-B2FD-2A0B4AF63BA5}" type="pres">
      <dgm:prSet presAssocID="{2E795A80-A9E7-4BF3-AB5F-63F374479763}" presName="sibTrans" presStyleCnt="0"/>
      <dgm:spPr/>
    </dgm:pt>
    <dgm:pt modelId="{924EA4E0-F2F2-4409-9706-1B5146902011}" type="pres">
      <dgm:prSet presAssocID="{2E795A80-A9E7-4BF3-AB5F-63F374479763}" presName="space" presStyleCnt="0"/>
      <dgm:spPr/>
    </dgm:pt>
    <dgm:pt modelId="{852C7800-C6A7-42FB-9C60-883F3D1D1C81}" type="pres">
      <dgm:prSet presAssocID="{4758DDA1-DE5F-4A48-945C-12A20A125858}" presName="composite" presStyleCnt="0"/>
      <dgm:spPr/>
    </dgm:pt>
    <dgm:pt modelId="{C88024BF-E873-4AE8-B456-06ACB3E7894B}" type="pres">
      <dgm:prSet presAssocID="{4758DDA1-DE5F-4A48-945C-12A20A125858}" presName="LShape" presStyleLbl="alignNode1" presStyleIdx="14" presStyleCnt="19"/>
      <dgm:spPr/>
    </dgm:pt>
    <dgm:pt modelId="{FAD66629-1AE9-4264-9E73-934B01C6F0B0}" type="pres">
      <dgm:prSet presAssocID="{4758DDA1-DE5F-4A48-945C-12A20A125858}" presName="ParentText" presStyleLbl="revTx" presStyleIdx="7" presStyleCnt="10">
        <dgm:presLayoutVars>
          <dgm:chMax val="0"/>
          <dgm:chPref val="0"/>
          <dgm:bulletEnabled val="1"/>
        </dgm:presLayoutVars>
      </dgm:prSet>
      <dgm:spPr/>
    </dgm:pt>
    <dgm:pt modelId="{9D368887-1B2A-4ED9-92A8-470C5F4C5C16}" type="pres">
      <dgm:prSet presAssocID="{4758DDA1-DE5F-4A48-945C-12A20A125858}" presName="Triangle" presStyleLbl="alignNode1" presStyleIdx="15" presStyleCnt="19"/>
      <dgm:spPr/>
    </dgm:pt>
    <dgm:pt modelId="{63FA89D5-76A6-4711-B7AE-04B0A1F2847C}" type="pres">
      <dgm:prSet presAssocID="{091B7678-C8DC-4BA3-9409-88E942E38F15}" presName="sibTrans" presStyleCnt="0"/>
      <dgm:spPr/>
    </dgm:pt>
    <dgm:pt modelId="{F79E3366-9C4F-4A33-B112-CC52639B37C1}" type="pres">
      <dgm:prSet presAssocID="{091B7678-C8DC-4BA3-9409-88E942E38F15}" presName="space" presStyleCnt="0"/>
      <dgm:spPr/>
    </dgm:pt>
    <dgm:pt modelId="{A58AFFBD-7A6D-4219-A65A-BDBFCC2F99EB}" type="pres">
      <dgm:prSet presAssocID="{1A7277DC-8470-4933-A907-A8703EB043EE}" presName="composite" presStyleCnt="0"/>
      <dgm:spPr/>
    </dgm:pt>
    <dgm:pt modelId="{CBEF179E-1207-4AF1-851D-C3D0E650047D}" type="pres">
      <dgm:prSet presAssocID="{1A7277DC-8470-4933-A907-A8703EB043EE}" presName="LShape" presStyleLbl="alignNode1" presStyleIdx="16" presStyleCnt="19"/>
      <dgm:spPr/>
    </dgm:pt>
    <dgm:pt modelId="{6E357BEE-FABF-4D13-A3CA-8E2705591FF9}" type="pres">
      <dgm:prSet presAssocID="{1A7277DC-8470-4933-A907-A8703EB043EE}" presName="ParentText" presStyleLbl="revTx" presStyleIdx="8" presStyleCnt="10">
        <dgm:presLayoutVars>
          <dgm:chMax val="0"/>
          <dgm:chPref val="0"/>
          <dgm:bulletEnabled val="1"/>
        </dgm:presLayoutVars>
      </dgm:prSet>
      <dgm:spPr/>
    </dgm:pt>
    <dgm:pt modelId="{099BE288-19D7-47AC-8016-1A4EFD2B1F0C}" type="pres">
      <dgm:prSet presAssocID="{1A7277DC-8470-4933-A907-A8703EB043EE}" presName="Triangle" presStyleLbl="alignNode1" presStyleIdx="17" presStyleCnt="19"/>
      <dgm:spPr/>
    </dgm:pt>
    <dgm:pt modelId="{7CDCAB0B-FCA3-4409-823C-1A3DBB9319F3}" type="pres">
      <dgm:prSet presAssocID="{314D2395-3C6F-4C44-8F11-336ABF0E6041}" presName="sibTrans" presStyleCnt="0"/>
      <dgm:spPr/>
    </dgm:pt>
    <dgm:pt modelId="{9485C34A-374E-4521-B3F2-8C033473F536}" type="pres">
      <dgm:prSet presAssocID="{314D2395-3C6F-4C44-8F11-336ABF0E6041}" presName="space" presStyleCnt="0"/>
      <dgm:spPr/>
    </dgm:pt>
    <dgm:pt modelId="{AC96BE2B-F558-49BC-8C89-C2A5E2C0CBCB}" type="pres">
      <dgm:prSet presAssocID="{CE78142A-511E-4454-9035-ED3136251C3C}" presName="composite" presStyleCnt="0"/>
      <dgm:spPr/>
    </dgm:pt>
    <dgm:pt modelId="{0FD67743-E6D2-47A3-9BBD-93E4D0D378F2}" type="pres">
      <dgm:prSet presAssocID="{CE78142A-511E-4454-9035-ED3136251C3C}" presName="LShape" presStyleLbl="alignNode1" presStyleIdx="18" presStyleCnt="19"/>
      <dgm:spPr/>
    </dgm:pt>
    <dgm:pt modelId="{ADD9419F-4157-4938-85D8-F9CC07A39F47}" type="pres">
      <dgm:prSet presAssocID="{CE78142A-511E-4454-9035-ED3136251C3C}" presName="ParentText" presStyleLbl="revTx" presStyleIdx="9" presStyleCnt="10">
        <dgm:presLayoutVars>
          <dgm:chMax val="0"/>
          <dgm:chPref val="0"/>
          <dgm:bulletEnabled val="1"/>
        </dgm:presLayoutVars>
      </dgm:prSet>
      <dgm:spPr/>
    </dgm:pt>
  </dgm:ptLst>
  <dgm:cxnLst>
    <dgm:cxn modelId="{6B954A09-6742-46B0-9770-ABC6F9C78AB4}" type="presOf" srcId="{DE1376C9-0CD1-4E8E-89AC-46259CAE7E70}" destId="{3296D100-5183-457F-A014-A4FC0F8B16C4}" srcOrd="0" destOrd="0" presId="urn:microsoft.com/office/officeart/2009/3/layout/StepUpProcess"/>
    <dgm:cxn modelId="{F4013015-9879-4F80-B7F2-84A05BA0C10A}" type="presOf" srcId="{FC8CC251-B71D-4296-817C-01BBA8176776}" destId="{186079AE-20CC-4437-90C6-6FDC2A00407D}" srcOrd="0" destOrd="0" presId="urn:microsoft.com/office/officeart/2009/3/layout/StepUpProcess"/>
    <dgm:cxn modelId="{C79B9525-8494-4032-B36F-46DA6A6205BF}" srcId="{FC8CC251-B71D-4296-817C-01BBA8176776}" destId="{CE78142A-511E-4454-9035-ED3136251C3C}" srcOrd="9" destOrd="0" parTransId="{32C4950D-36B9-4F06-AB08-D1800139E49B}" sibTransId="{D108FA8B-5032-4111-8999-F72A64497C30}"/>
    <dgm:cxn modelId="{E30A446C-198B-4DB4-8B41-6EF931925A00}" srcId="{FC8CC251-B71D-4296-817C-01BBA8176776}" destId="{DD9E5C89-225B-4157-B13B-D477D4460CD0}" srcOrd="5" destOrd="0" parTransId="{334170D7-7170-4CB9-ABD3-3FCD3698E43E}" sibTransId="{E165E95E-1483-4343-BF10-427496C94AAC}"/>
    <dgm:cxn modelId="{D8253E52-5F4F-4385-949A-A35C5421ED40}" type="presOf" srcId="{5CCE27A7-A23A-4EBE-98C7-C5D547E42602}" destId="{6125320D-6201-441D-B5AB-02D0410BA836}" srcOrd="0" destOrd="0" presId="urn:microsoft.com/office/officeart/2009/3/layout/StepUpProcess"/>
    <dgm:cxn modelId="{55C5F872-E46A-4F18-811B-DAEB9F5D3A11}" srcId="{FC8CC251-B71D-4296-817C-01BBA8176776}" destId="{117D21E0-CA1F-455B-AB73-3A6686DA5513}" srcOrd="6" destOrd="0" parTransId="{B5807E85-1CF8-4A72-944A-64FB834401BE}" sibTransId="{2E795A80-A9E7-4BF3-AB5F-63F374479763}"/>
    <dgm:cxn modelId="{7C854773-22D0-4310-8860-8FC37F319915}" type="presOf" srcId="{117D21E0-CA1F-455B-AB73-3A6686DA5513}" destId="{05CF2BA8-2EE3-43A8-A852-F981692E9AD7}" srcOrd="0" destOrd="0" presId="urn:microsoft.com/office/officeart/2009/3/layout/StepUpProcess"/>
    <dgm:cxn modelId="{69443C75-D711-4FAA-B62C-4EB436C504F6}" srcId="{FC8CC251-B71D-4296-817C-01BBA8176776}" destId="{E6B75E47-1A11-4531-9DAA-D48FEA0C8D22}" srcOrd="1" destOrd="0" parTransId="{3D7BC795-15C6-4FDC-8AB8-00B9B1040CA8}" sibTransId="{9399CF00-E7A5-44AA-B6CC-3C635A8DBCB5}"/>
    <dgm:cxn modelId="{5FEC105A-EFEE-4746-9541-02BB7CD61697}" type="presOf" srcId="{BB390E61-91CE-4D41-A338-C92454EC59B9}" destId="{7573DD01-482C-47A4-B37B-1C1772AD4B61}" srcOrd="0" destOrd="0" presId="urn:microsoft.com/office/officeart/2009/3/layout/StepUpProcess"/>
    <dgm:cxn modelId="{EF05E67B-1781-4525-81C0-F3467583D050}" type="presOf" srcId="{DD9E5C89-225B-4157-B13B-D477D4460CD0}" destId="{6BF2179E-93C1-4265-98BB-DCDBFA8EE406}" srcOrd="0" destOrd="0" presId="urn:microsoft.com/office/officeart/2009/3/layout/StepUpProcess"/>
    <dgm:cxn modelId="{58871C86-3B6C-45C8-A7D9-C4A24F7737F4}" type="presOf" srcId="{CE78142A-511E-4454-9035-ED3136251C3C}" destId="{ADD9419F-4157-4938-85D8-F9CC07A39F47}" srcOrd="0" destOrd="0" presId="urn:microsoft.com/office/officeart/2009/3/layout/StepUpProcess"/>
    <dgm:cxn modelId="{5D6C4E9D-897A-44E9-B4BF-2282E413746D}" srcId="{FC8CC251-B71D-4296-817C-01BBA8176776}" destId="{1A7277DC-8470-4933-A907-A8703EB043EE}" srcOrd="8" destOrd="0" parTransId="{0516D5B1-F78A-4D76-A3C4-35EBC2A67AD4}" sibTransId="{314D2395-3C6F-4C44-8F11-336ABF0E6041}"/>
    <dgm:cxn modelId="{5E5D83A0-0976-4BE4-84A1-CC6F496DD4F0}" srcId="{FC8CC251-B71D-4296-817C-01BBA8176776}" destId="{BB390E61-91CE-4D41-A338-C92454EC59B9}" srcOrd="0" destOrd="0" parTransId="{661627DE-88E5-445B-B90C-1195B3437FDA}" sibTransId="{A7EDF00E-264D-4BA1-AF0E-E33ED92A6072}"/>
    <dgm:cxn modelId="{831159CC-FA46-408C-8368-2F17E70487CA}" type="presOf" srcId="{9DD2DA82-767C-4741-A02F-E62EADBE616C}" destId="{0C09E1CB-9988-40C6-81E9-A2E08BB70623}" srcOrd="0" destOrd="0" presId="urn:microsoft.com/office/officeart/2009/3/layout/StepUpProcess"/>
    <dgm:cxn modelId="{984A5FCE-0CBE-4FDE-ACC8-DF862E6D914E}" srcId="{FC8CC251-B71D-4296-817C-01BBA8176776}" destId="{5CCE27A7-A23A-4EBE-98C7-C5D547E42602}" srcOrd="2" destOrd="0" parTransId="{2BE1224C-6DAA-4732-AC76-56C9410B5DF0}" sibTransId="{C38142A9-9A00-4F25-9419-144416FDB3B3}"/>
    <dgm:cxn modelId="{5ECD7AD9-00DE-4F12-AA15-E95FD0071508}" srcId="{FC8CC251-B71D-4296-817C-01BBA8176776}" destId="{9DD2DA82-767C-4741-A02F-E62EADBE616C}" srcOrd="4" destOrd="0" parTransId="{58538669-3C37-47AD-A27B-C9422BD241D1}" sibTransId="{A941FDBA-07B8-418C-B175-A766D56782C0}"/>
    <dgm:cxn modelId="{C0298BE2-2319-472C-A57F-B9310E662A04}" srcId="{FC8CC251-B71D-4296-817C-01BBA8176776}" destId="{4758DDA1-DE5F-4A48-945C-12A20A125858}" srcOrd="7" destOrd="0" parTransId="{83E82A35-BD10-4F0D-B106-C9CAF756D74A}" sibTransId="{091B7678-C8DC-4BA3-9409-88E942E38F15}"/>
    <dgm:cxn modelId="{F21171E8-7C7B-45F6-80A9-814CB6C0A542}" type="presOf" srcId="{E6B75E47-1A11-4531-9DAA-D48FEA0C8D22}" destId="{54D899C5-BAF4-49B1-AECD-584B199EF278}" srcOrd="0" destOrd="0" presId="urn:microsoft.com/office/officeart/2009/3/layout/StepUpProcess"/>
    <dgm:cxn modelId="{D90CEDFA-C712-4C42-8699-D67EF7B032AB}" srcId="{FC8CC251-B71D-4296-817C-01BBA8176776}" destId="{DE1376C9-0CD1-4E8E-89AC-46259CAE7E70}" srcOrd="3" destOrd="0" parTransId="{790AAEE2-D5BF-4DCA-941F-CB180309E638}" sibTransId="{BEC71329-9E41-451E-B5A4-AD0FFABA0132}"/>
    <dgm:cxn modelId="{B87061FB-89B4-43CE-9D59-A3FD1106644E}" type="presOf" srcId="{1A7277DC-8470-4933-A907-A8703EB043EE}" destId="{6E357BEE-FABF-4D13-A3CA-8E2705591FF9}" srcOrd="0" destOrd="0" presId="urn:microsoft.com/office/officeart/2009/3/layout/StepUpProcess"/>
    <dgm:cxn modelId="{A8F744FF-8BF5-4E53-B35D-EE147F1390DA}" type="presOf" srcId="{4758DDA1-DE5F-4A48-945C-12A20A125858}" destId="{FAD66629-1AE9-4264-9E73-934B01C6F0B0}" srcOrd="0" destOrd="0" presId="urn:microsoft.com/office/officeart/2009/3/layout/StepUpProcess"/>
    <dgm:cxn modelId="{05D42FA1-3D8B-4853-B9FE-39062CD99CE5}" type="presParOf" srcId="{186079AE-20CC-4437-90C6-6FDC2A00407D}" destId="{1F625ADE-B0BC-457D-A00C-FBE213642824}" srcOrd="0" destOrd="0" presId="urn:microsoft.com/office/officeart/2009/3/layout/StepUpProcess"/>
    <dgm:cxn modelId="{9226382C-C18D-4194-96A9-EC79529CDF03}" type="presParOf" srcId="{1F625ADE-B0BC-457D-A00C-FBE213642824}" destId="{28AD040F-B517-4ACE-B4EA-548A6FB1CE03}" srcOrd="0" destOrd="0" presId="urn:microsoft.com/office/officeart/2009/3/layout/StepUpProcess"/>
    <dgm:cxn modelId="{8694282F-2509-48F0-AAE3-BB7ACAE6155D}" type="presParOf" srcId="{1F625ADE-B0BC-457D-A00C-FBE213642824}" destId="{7573DD01-482C-47A4-B37B-1C1772AD4B61}" srcOrd="1" destOrd="0" presId="urn:microsoft.com/office/officeart/2009/3/layout/StepUpProcess"/>
    <dgm:cxn modelId="{1F43C6BD-7105-4DC1-8479-F129B1AC0C41}" type="presParOf" srcId="{1F625ADE-B0BC-457D-A00C-FBE213642824}" destId="{4DC9E7EE-842C-4BDA-A4E4-EC2D9B1BA7DA}" srcOrd="2" destOrd="0" presId="urn:microsoft.com/office/officeart/2009/3/layout/StepUpProcess"/>
    <dgm:cxn modelId="{2A04C8FC-43A5-475B-B6FF-50C828A787A3}" type="presParOf" srcId="{186079AE-20CC-4437-90C6-6FDC2A00407D}" destId="{BA206D54-93B1-4387-9FB1-4B63FF08224C}" srcOrd="1" destOrd="0" presId="urn:microsoft.com/office/officeart/2009/3/layout/StepUpProcess"/>
    <dgm:cxn modelId="{26C48E99-08EA-4F22-A12F-CC2D029951FB}" type="presParOf" srcId="{BA206D54-93B1-4387-9FB1-4B63FF08224C}" destId="{6A81239B-084A-43D6-8E9F-1CC19F807CE7}" srcOrd="0" destOrd="0" presId="urn:microsoft.com/office/officeart/2009/3/layout/StepUpProcess"/>
    <dgm:cxn modelId="{8AA12770-7D80-40F6-A43B-3BE6EE2ADE1E}" type="presParOf" srcId="{186079AE-20CC-4437-90C6-6FDC2A00407D}" destId="{3F5C03BD-0FD6-4CEB-A5DE-C3026B27B239}" srcOrd="2" destOrd="0" presId="urn:microsoft.com/office/officeart/2009/3/layout/StepUpProcess"/>
    <dgm:cxn modelId="{8C00FE38-53A2-4B73-8F9E-58CCB578337F}" type="presParOf" srcId="{3F5C03BD-0FD6-4CEB-A5DE-C3026B27B239}" destId="{29D6BACA-6A37-42BA-9B30-5F747B43B7A0}" srcOrd="0" destOrd="0" presId="urn:microsoft.com/office/officeart/2009/3/layout/StepUpProcess"/>
    <dgm:cxn modelId="{1B6F635B-1D4F-45F9-81D8-8D6B38662A5A}" type="presParOf" srcId="{3F5C03BD-0FD6-4CEB-A5DE-C3026B27B239}" destId="{54D899C5-BAF4-49B1-AECD-584B199EF278}" srcOrd="1" destOrd="0" presId="urn:microsoft.com/office/officeart/2009/3/layout/StepUpProcess"/>
    <dgm:cxn modelId="{5EC573FB-841C-4157-B681-0BB5B6301CF9}" type="presParOf" srcId="{3F5C03BD-0FD6-4CEB-A5DE-C3026B27B239}" destId="{99DBCAE3-1E65-4ADC-86F5-A6B9EF3E2D9A}" srcOrd="2" destOrd="0" presId="urn:microsoft.com/office/officeart/2009/3/layout/StepUpProcess"/>
    <dgm:cxn modelId="{00429BAB-9668-421D-9D04-F1EEC34E1220}" type="presParOf" srcId="{186079AE-20CC-4437-90C6-6FDC2A00407D}" destId="{7EA8F97B-2C0C-4D9E-A24A-E2069BC10CF6}" srcOrd="3" destOrd="0" presId="urn:microsoft.com/office/officeart/2009/3/layout/StepUpProcess"/>
    <dgm:cxn modelId="{73C1EE36-8798-4C65-ABCC-CDF44672F823}" type="presParOf" srcId="{7EA8F97B-2C0C-4D9E-A24A-E2069BC10CF6}" destId="{2E86E71F-2D8F-4F2C-AB23-B2E4A6E9E3E1}" srcOrd="0" destOrd="0" presId="urn:microsoft.com/office/officeart/2009/3/layout/StepUpProcess"/>
    <dgm:cxn modelId="{96182DCE-BE1C-4788-B8C5-46A7AB90B3E2}" type="presParOf" srcId="{186079AE-20CC-4437-90C6-6FDC2A00407D}" destId="{7615762B-F76C-46D9-B402-7326E44E0FA2}" srcOrd="4" destOrd="0" presId="urn:microsoft.com/office/officeart/2009/3/layout/StepUpProcess"/>
    <dgm:cxn modelId="{79C2CDA9-6674-4434-8EA7-3C56E442446E}" type="presParOf" srcId="{7615762B-F76C-46D9-B402-7326E44E0FA2}" destId="{F50F83D7-5051-4B93-97AB-3FC960617422}" srcOrd="0" destOrd="0" presId="urn:microsoft.com/office/officeart/2009/3/layout/StepUpProcess"/>
    <dgm:cxn modelId="{39D85F61-1DD3-4BE9-BC8B-B764D0DF2201}" type="presParOf" srcId="{7615762B-F76C-46D9-B402-7326E44E0FA2}" destId="{6125320D-6201-441D-B5AB-02D0410BA836}" srcOrd="1" destOrd="0" presId="urn:microsoft.com/office/officeart/2009/3/layout/StepUpProcess"/>
    <dgm:cxn modelId="{71EADF9C-870F-47C1-B7A3-37DCC63F9CBE}" type="presParOf" srcId="{7615762B-F76C-46D9-B402-7326E44E0FA2}" destId="{0AF87901-8B67-4F8F-BDA5-AA8871311AE5}" srcOrd="2" destOrd="0" presId="urn:microsoft.com/office/officeart/2009/3/layout/StepUpProcess"/>
    <dgm:cxn modelId="{B68DFAC8-D6A7-4CAF-B70D-8AA802B80421}" type="presParOf" srcId="{186079AE-20CC-4437-90C6-6FDC2A00407D}" destId="{424C602E-E457-465B-AE65-C63B9010F101}" srcOrd="5" destOrd="0" presId="urn:microsoft.com/office/officeart/2009/3/layout/StepUpProcess"/>
    <dgm:cxn modelId="{D17D7859-3895-4836-91B4-9A01FAC452E2}" type="presParOf" srcId="{424C602E-E457-465B-AE65-C63B9010F101}" destId="{581CAEE9-C8A3-4219-9B16-44D6031268BE}" srcOrd="0" destOrd="0" presId="urn:microsoft.com/office/officeart/2009/3/layout/StepUpProcess"/>
    <dgm:cxn modelId="{DE561D65-AA3D-42A2-ABA7-FD87C3F4CC5A}" type="presParOf" srcId="{186079AE-20CC-4437-90C6-6FDC2A00407D}" destId="{28ED7199-1EB9-490C-9C4A-484388207313}" srcOrd="6" destOrd="0" presId="urn:microsoft.com/office/officeart/2009/3/layout/StepUpProcess"/>
    <dgm:cxn modelId="{C08BFB99-2A47-43E2-AA4D-9D8284E237EE}" type="presParOf" srcId="{28ED7199-1EB9-490C-9C4A-484388207313}" destId="{03BE9BFF-526D-40E0-8D63-4D6ADA2204DF}" srcOrd="0" destOrd="0" presId="urn:microsoft.com/office/officeart/2009/3/layout/StepUpProcess"/>
    <dgm:cxn modelId="{A4C9C4CB-322B-46C6-A2A7-F4EFDDB3818F}" type="presParOf" srcId="{28ED7199-1EB9-490C-9C4A-484388207313}" destId="{3296D100-5183-457F-A014-A4FC0F8B16C4}" srcOrd="1" destOrd="0" presId="urn:microsoft.com/office/officeart/2009/3/layout/StepUpProcess"/>
    <dgm:cxn modelId="{1217DFAB-194A-476C-8D92-AE32CB0156DF}" type="presParOf" srcId="{28ED7199-1EB9-490C-9C4A-484388207313}" destId="{8E63F511-46F2-4E6B-9B9D-78CEE3DEB816}" srcOrd="2" destOrd="0" presId="urn:microsoft.com/office/officeart/2009/3/layout/StepUpProcess"/>
    <dgm:cxn modelId="{E2F2A185-AB9C-4797-AE20-87E4BB59067D}" type="presParOf" srcId="{186079AE-20CC-4437-90C6-6FDC2A00407D}" destId="{FCF586C8-1756-4B36-BA8A-98FB45214EC6}" srcOrd="7" destOrd="0" presId="urn:microsoft.com/office/officeart/2009/3/layout/StepUpProcess"/>
    <dgm:cxn modelId="{5966B72A-8692-4D48-B9CD-C9658CBC3E85}" type="presParOf" srcId="{FCF586C8-1756-4B36-BA8A-98FB45214EC6}" destId="{3EE1AD00-2044-4532-865F-F0A66F917F67}" srcOrd="0" destOrd="0" presId="urn:microsoft.com/office/officeart/2009/3/layout/StepUpProcess"/>
    <dgm:cxn modelId="{0CED07A8-F8B2-443B-AA57-B7B8DA9CCCA1}" type="presParOf" srcId="{186079AE-20CC-4437-90C6-6FDC2A00407D}" destId="{E8F2EB59-F491-4B05-B7A8-E5A4B94D85E9}" srcOrd="8" destOrd="0" presId="urn:microsoft.com/office/officeart/2009/3/layout/StepUpProcess"/>
    <dgm:cxn modelId="{4B1B8964-608F-4829-891A-1E40C92A1B98}" type="presParOf" srcId="{E8F2EB59-F491-4B05-B7A8-E5A4B94D85E9}" destId="{13B97E9B-89D4-4E14-A770-D23CB7334ED7}" srcOrd="0" destOrd="0" presId="urn:microsoft.com/office/officeart/2009/3/layout/StepUpProcess"/>
    <dgm:cxn modelId="{19195BA3-A198-470E-8639-60AD0B19F306}" type="presParOf" srcId="{E8F2EB59-F491-4B05-B7A8-E5A4B94D85E9}" destId="{0C09E1CB-9988-40C6-81E9-A2E08BB70623}" srcOrd="1" destOrd="0" presId="urn:microsoft.com/office/officeart/2009/3/layout/StepUpProcess"/>
    <dgm:cxn modelId="{CCD7D793-2121-4E6D-94EC-6C3F4B3152EA}" type="presParOf" srcId="{E8F2EB59-F491-4B05-B7A8-E5A4B94D85E9}" destId="{A7DCE02B-CF8E-4810-9E76-64923AB32AB3}" srcOrd="2" destOrd="0" presId="urn:microsoft.com/office/officeart/2009/3/layout/StepUpProcess"/>
    <dgm:cxn modelId="{8625E69F-DF41-4F32-AB8E-35DE489CFDB0}" type="presParOf" srcId="{186079AE-20CC-4437-90C6-6FDC2A00407D}" destId="{647662A3-74FC-4C89-BD74-A048AA6A9A0D}" srcOrd="9" destOrd="0" presId="urn:microsoft.com/office/officeart/2009/3/layout/StepUpProcess"/>
    <dgm:cxn modelId="{DDBE7F1C-D73A-485B-89D6-054F5C6A7863}" type="presParOf" srcId="{647662A3-74FC-4C89-BD74-A048AA6A9A0D}" destId="{3ADDAE8F-F4FF-4329-A2A5-DD8E8E4C6B2D}" srcOrd="0" destOrd="0" presId="urn:microsoft.com/office/officeart/2009/3/layout/StepUpProcess"/>
    <dgm:cxn modelId="{F4DC6410-0902-44E9-A2F1-D9450FE6AC42}" type="presParOf" srcId="{186079AE-20CC-4437-90C6-6FDC2A00407D}" destId="{C3CB3424-F4F1-48D2-A475-A9483E2A8FAE}" srcOrd="10" destOrd="0" presId="urn:microsoft.com/office/officeart/2009/3/layout/StepUpProcess"/>
    <dgm:cxn modelId="{0BADFD2F-C5D0-42CD-8F28-982CC23866FF}" type="presParOf" srcId="{C3CB3424-F4F1-48D2-A475-A9483E2A8FAE}" destId="{BC007096-1F18-45D8-8E11-7F5AAB4EA343}" srcOrd="0" destOrd="0" presId="urn:microsoft.com/office/officeart/2009/3/layout/StepUpProcess"/>
    <dgm:cxn modelId="{5051FC51-BA6F-4348-9F26-20F5B7DA572A}" type="presParOf" srcId="{C3CB3424-F4F1-48D2-A475-A9483E2A8FAE}" destId="{6BF2179E-93C1-4265-98BB-DCDBFA8EE406}" srcOrd="1" destOrd="0" presId="urn:microsoft.com/office/officeart/2009/3/layout/StepUpProcess"/>
    <dgm:cxn modelId="{3224C03B-4EEF-4770-B9DA-6C60B502EB80}" type="presParOf" srcId="{C3CB3424-F4F1-48D2-A475-A9483E2A8FAE}" destId="{3A6727DC-CF12-48AE-82BC-927B22BCC805}" srcOrd="2" destOrd="0" presId="urn:microsoft.com/office/officeart/2009/3/layout/StepUpProcess"/>
    <dgm:cxn modelId="{C0A7A1A6-1FDB-49BA-A19B-D5F17EE4B080}" type="presParOf" srcId="{186079AE-20CC-4437-90C6-6FDC2A00407D}" destId="{70C377F7-6265-4778-BFF7-8A9A13FF351E}" srcOrd="11" destOrd="0" presId="urn:microsoft.com/office/officeart/2009/3/layout/StepUpProcess"/>
    <dgm:cxn modelId="{71C7F08D-181D-4382-86A1-AEC3436BC294}" type="presParOf" srcId="{70C377F7-6265-4778-BFF7-8A9A13FF351E}" destId="{5C254683-659C-4C4E-836E-5D4390791B64}" srcOrd="0" destOrd="0" presId="urn:microsoft.com/office/officeart/2009/3/layout/StepUpProcess"/>
    <dgm:cxn modelId="{FF54151E-7151-4D62-AD8A-AA141ACFA632}" type="presParOf" srcId="{186079AE-20CC-4437-90C6-6FDC2A00407D}" destId="{871D5ED0-F36F-440A-A95E-A228B8D9ECEC}" srcOrd="12" destOrd="0" presId="urn:microsoft.com/office/officeart/2009/3/layout/StepUpProcess"/>
    <dgm:cxn modelId="{3EBF445A-A356-47A8-A7FE-6BC71DFC11BF}" type="presParOf" srcId="{871D5ED0-F36F-440A-A95E-A228B8D9ECEC}" destId="{DE62442B-CB7E-4CF1-AE3C-ABDA9C661BDA}" srcOrd="0" destOrd="0" presId="urn:microsoft.com/office/officeart/2009/3/layout/StepUpProcess"/>
    <dgm:cxn modelId="{E7EE85F5-7794-41F9-9C4B-1FB1A6440EBB}" type="presParOf" srcId="{871D5ED0-F36F-440A-A95E-A228B8D9ECEC}" destId="{05CF2BA8-2EE3-43A8-A852-F981692E9AD7}" srcOrd="1" destOrd="0" presId="urn:microsoft.com/office/officeart/2009/3/layout/StepUpProcess"/>
    <dgm:cxn modelId="{27475E07-FDD6-48AB-A6F7-6308638C76B1}" type="presParOf" srcId="{871D5ED0-F36F-440A-A95E-A228B8D9ECEC}" destId="{CD3EBECA-9A35-4596-9A37-88B4FBF8BAC8}" srcOrd="2" destOrd="0" presId="urn:microsoft.com/office/officeart/2009/3/layout/StepUpProcess"/>
    <dgm:cxn modelId="{50F6B93F-7F93-4A72-8BE0-A1C4B5A5CB0C}" type="presParOf" srcId="{186079AE-20CC-4437-90C6-6FDC2A00407D}" destId="{87789175-E158-4F29-B2FD-2A0B4AF63BA5}" srcOrd="13" destOrd="0" presId="urn:microsoft.com/office/officeart/2009/3/layout/StepUpProcess"/>
    <dgm:cxn modelId="{2B6C4E49-E316-4A0B-B41C-B90B0481155B}" type="presParOf" srcId="{87789175-E158-4F29-B2FD-2A0B4AF63BA5}" destId="{924EA4E0-F2F2-4409-9706-1B5146902011}" srcOrd="0" destOrd="0" presId="urn:microsoft.com/office/officeart/2009/3/layout/StepUpProcess"/>
    <dgm:cxn modelId="{A9A8C5C9-234B-4FBB-9FDE-853C633A4A10}" type="presParOf" srcId="{186079AE-20CC-4437-90C6-6FDC2A00407D}" destId="{852C7800-C6A7-42FB-9C60-883F3D1D1C81}" srcOrd="14" destOrd="0" presId="urn:microsoft.com/office/officeart/2009/3/layout/StepUpProcess"/>
    <dgm:cxn modelId="{3F828AA3-FB79-4A21-A756-568E65AFE45F}" type="presParOf" srcId="{852C7800-C6A7-42FB-9C60-883F3D1D1C81}" destId="{C88024BF-E873-4AE8-B456-06ACB3E7894B}" srcOrd="0" destOrd="0" presId="urn:microsoft.com/office/officeart/2009/3/layout/StepUpProcess"/>
    <dgm:cxn modelId="{E6559687-AF9D-4963-B71F-577CEB139B77}" type="presParOf" srcId="{852C7800-C6A7-42FB-9C60-883F3D1D1C81}" destId="{FAD66629-1AE9-4264-9E73-934B01C6F0B0}" srcOrd="1" destOrd="0" presId="urn:microsoft.com/office/officeart/2009/3/layout/StepUpProcess"/>
    <dgm:cxn modelId="{1A2FD4F5-E306-469B-BD21-A16CE381A8C7}" type="presParOf" srcId="{852C7800-C6A7-42FB-9C60-883F3D1D1C81}" destId="{9D368887-1B2A-4ED9-92A8-470C5F4C5C16}" srcOrd="2" destOrd="0" presId="urn:microsoft.com/office/officeart/2009/3/layout/StepUpProcess"/>
    <dgm:cxn modelId="{F99980F8-10CB-4CBA-A827-33433C101D35}" type="presParOf" srcId="{186079AE-20CC-4437-90C6-6FDC2A00407D}" destId="{63FA89D5-76A6-4711-B7AE-04B0A1F2847C}" srcOrd="15" destOrd="0" presId="urn:microsoft.com/office/officeart/2009/3/layout/StepUpProcess"/>
    <dgm:cxn modelId="{6F589775-8E1F-47E8-9DD6-586A742A77AA}" type="presParOf" srcId="{63FA89D5-76A6-4711-B7AE-04B0A1F2847C}" destId="{F79E3366-9C4F-4A33-B112-CC52639B37C1}" srcOrd="0" destOrd="0" presId="urn:microsoft.com/office/officeart/2009/3/layout/StepUpProcess"/>
    <dgm:cxn modelId="{73C6F036-60B5-4901-9AC3-26A51C4E39EA}" type="presParOf" srcId="{186079AE-20CC-4437-90C6-6FDC2A00407D}" destId="{A58AFFBD-7A6D-4219-A65A-BDBFCC2F99EB}" srcOrd="16" destOrd="0" presId="urn:microsoft.com/office/officeart/2009/3/layout/StepUpProcess"/>
    <dgm:cxn modelId="{510AE0AE-FC2B-4DB3-80CB-BA4C86D5E4B3}" type="presParOf" srcId="{A58AFFBD-7A6D-4219-A65A-BDBFCC2F99EB}" destId="{CBEF179E-1207-4AF1-851D-C3D0E650047D}" srcOrd="0" destOrd="0" presId="urn:microsoft.com/office/officeart/2009/3/layout/StepUpProcess"/>
    <dgm:cxn modelId="{467B875C-AD66-4BEB-A4F3-D3B0E212C8C5}" type="presParOf" srcId="{A58AFFBD-7A6D-4219-A65A-BDBFCC2F99EB}" destId="{6E357BEE-FABF-4D13-A3CA-8E2705591FF9}" srcOrd="1" destOrd="0" presId="urn:microsoft.com/office/officeart/2009/3/layout/StepUpProcess"/>
    <dgm:cxn modelId="{6F38E549-AAF5-4F39-8EA3-BF499FC6FB7D}" type="presParOf" srcId="{A58AFFBD-7A6D-4219-A65A-BDBFCC2F99EB}" destId="{099BE288-19D7-47AC-8016-1A4EFD2B1F0C}" srcOrd="2" destOrd="0" presId="urn:microsoft.com/office/officeart/2009/3/layout/StepUpProcess"/>
    <dgm:cxn modelId="{185054B6-817E-4CD7-B035-6B6CED3966C5}" type="presParOf" srcId="{186079AE-20CC-4437-90C6-6FDC2A00407D}" destId="{7CDCAB0B-FCA3-4409-823C-1A3DBB9319F3}" srcOrd="17" destOrd="0" presId="urn:microsoft.com/office/officeart/2009/3/layout/StepUpProcess"/>
    <dgm:cxn modelId="{5B7C73BB-101B-4039-AF17-EED1328D0483}" type="presParOf" srcId="{7CDCAB0B-FCA3-4409-823C-1A3DBB9319F3}" destId="{9485C34A-374E-4521-B3F2-8C033473F536}" srcOrd="0" destOrd="0" presId="urn:microsoft.com/office/officeart/2009/3/layout/StepUpProcess"/>
    <dgm:cxn modelId="{4052CE3F-7C55-46DC-9C39-5802DE094750}" type="presParOf" srcId="{186079AE-20CC-4437-90C6-6FDC2A00407D}" destId="{AC96BE2B-F558-49BC-8C89-C2A5E2C0CBCB}" srcOrd="18" destOrd="0" presId="urn:microsoft.com/office/officeart/2009/3/layout/StepUpProcess"/>
    <dgm:cxn modelId="{426DD8FB-FAAC-47F8-A26C-F5DB5DAE3605}" type="presParOf" srcId="{AC96BE2B-F558-49BC-8C89-C2A5E2C0CBCB}" destId="{0FD67743-E6D2-47A3-9BBD-93E4D0D378F2}" srcOrd="0" destOrd="0" presId="urn:microsoft.com/office/officeart/2009/3/layout/StepUpProcess"/>
    <dgm:cxn modelId="{F0402AD4-4CF7-463A-9716-340528558085}" type="presParOf" srcId="{AC96BE2B-F558-49BC-8C89-C2A5E2C0CBCB}" destId="{ADD9419F-4157-4938-85D8-F9CC07A39F4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AD040F-B517-4ACE-B4EA-548A6FB1CE03}">
      <dsp:nvSpPr>
        <dsp:cNvPr id="0" name=""/>
        <dsp:cNvSpPr/>
      </dsp:nvSpPr>
      <dsp:spPr>
        <a:xfrm rot="5400000">
          <a:off x="214529" y="3819556"/>
          <a:ext cx="642517" cy="1069135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573DD01-482C-47A4-B37B-1C1772AD4B61}">
      <dsp:nvSpPr>
        <dsp:cNvPr id="0" name=""/>
        <dsp:cNvSpPr/>
      </dsp:nvSpPr>
      <dsp:spPr>
        <a:xfrm>
          <a:off x="107276" y="4138997"/>
          <a:ext cx="965221" cy="846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Barreras</a:t>
          </a:r>
        </a:p>
      </dsp:txBody>
      <dsp:txXfrm>
        <a:off x="107276" y="4138997"/>
        <a:ext cx="965221" cy="846073"/>
      </dsp:txXfrm>
    </dsp:sp>
    <dsp:sp modelId="{4DC9E7EE-842C-4BDA-A4E4-EC2D9B1BA7DA}">
      <dsp:nvSpPr>
        <dsp:cNvPr id="0" name=""/>
        <dsp:cNvSpPr/>
      </dsp:nvSpPr>
      <dsp:spPr>
        <a:xfrm>
          <a:off x="890381" y="3740845"/>
          <a:ext cx="182117" cy="182117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D6BACA-6A37-42BA-9B30-5F747B43B7A0}">
      <dsp:nvSpPr>
        <dsp:cNvPr id="0" name=""/>
        <dsp:cNvSpPr/>
      </dsp:nvSpPr>
      <dsp:spPr>
        <a:xfrm rot="5400000">
          <a:off x="1396148" y="3527163"/>
          <a:ext cx="642517" cy="1069135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4D899C5-BAF4-49B1-AECD-584B199EF278}">
      <dsp:nvSpPr>
        <dsp:cNvPr id="0" name=""/>
        <dsp:cNvSpPr/>
      </dsp:nvSpPr>
      <dsp:spPr>
        <a:xfrm>
          <a:off x="1288896" y="3846604"/>
          <a:ext cx="965221" cy="846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kern="1200" dirty="0"/>
            <a:t>Ego</a:t>
          </a:r>
        </a:p>
      </dsp:txBody>
      <dsp:txXfrm>
        <a:off x="1288896" y="3846604"/>
        <a:ext cx="965221" cy="846073"/>
      </dsp:txXfrm>
    </dsp:sp>
    <dsp:sp modelId="{99DBCAE3-1E65-4ADC-86F5-A6B9EF3E2D9A}">
      <dsp:nvSpPr>
        <dsp:cNvPr id="0" name=""/>
        <dsp:cNvSpPr/>
      </dsp:nvSpPr>
      <dsp:spPr>
        <a:xfrm>
          <a:off x="2072000" y="3448452"/>
          <a:ext cx="182117" cy="182117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0F83D7-5051-4B93-97AB-3FC960617422}">
      <dsp:nvSpPr>
        <dsp:cNvPr id="0" name=""/>
        <dsp:cNvSpPr/>
      </dsp:nvSpPr>
      <dsp:spPr>
        <a:xfrm rot="5400000">
          <a:off x="2577768" y="3234770"/>
          <a:ext cx="642517" cy="1069135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6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125320D-6201-441D-B5AB-02D0410BA836}">
      <dsp:nvSpPr>
        <dsp:cNvPr id="0" name=""/>
        <dsp:cNvSpPr/>
      </dsp:nvSpPr>
      <dsp:spPr>
        <a:xfrm>
          <a:off x="2470516" y="3554211"/>
          <a:ext cx="965221" cy="846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kern="1200" dirty="0"/>
            <a:t>Superficialidad</a:t>
          </a:r>
        </a:p>
      </dsp:txBody>
      <dsp:txXfrm>
        <a:off x="2470516" y="3554211"/>
        <a:ext cx="965221" cy="846073"/>
      </dsp:txXfrm>
    </dsp:sp>
    <dsp:sp modelId="{0AF87901-8B67-4F8F-BDA5-AA8871311AE5}">
      <dsp:nvSpPr>
        <dsp:cNvPr id="0" name=""/>
        <dsp:cNvSpPr/>
      </dsp:nvSpPr>
      <dsp:spPr>
        <a:xfrm>
          <a:off x="3253620" y="3156059"/>
          <a:ext cx="182117" cy="182117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BE9BFF-526D-40E0-8D63-4D6ADA2204DF}">
      <dsp:nvSpPr>
        <dsp:cNvPr id="0" name=""/>
        <dsp:cNvSpPr/>
      </dsp:nvSpPr>
      <dsp:spPr>
        <a:xfrm rot="5400000">
          <a:off x="3759388" y="2942377"/>
          <a:ext cx="642517" cy="1069135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96D100-5183-457F-A014-A4FC0F8B16C4}">
      <dsp:nvSpPr>
        <dsp:cNvPr id="0" name=""/>
        <dsp:cNvSpPr/>
      </dsp:nvSpPr>
      <dsp:spPr>
        <a:xfrm>
          <a:off x="3652135" y="3261819"/>
          <a:ext cx="965221" cy="846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kern="1200" dirty="0"/>
            <a:t>Cansancio</a:t>
          </a:r>
        </a:p>
      </dsp:txBody>
      <dsp:txXfrm>
        <a:off x="3652135" y="3261819"/>
        <a:ext cx="965221" cy="846073"/>
      </dsp:txXfrm>
    </dsp:sp>
    <dsp:sp modelId="{8E63F511-46F2-4E6B-9B9D-78CEE3DEB816}">
      <dsp:nvSpPr>
        <dsp:cNvPr id="0" name=""/>
        <dsp:cNvSpPr/>
      </dsp:nvSpPr>
      <dsp:spPr>
        <a:xfrm>
          <a:off x="4435240" y="2863666"/>
          <a:ext cx="182117" cy="182117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3B97E9B-89D4-4E14-A770-D23CB7334ED7}">
      <dsp:nvSpPr>
        <dsp:cNvPr id="0" name=""/>
        <dsp:cNvSpPr/>
      </dsp:nvSpPr>
      <dsp:spPr>
        <a:xfrm rot="5400000">
          <a:off x="4941007" y="2649984"/>
          <a:ext cx="642517" cy="1069135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C09E1CB-9988-40C6-81E9-A2E08BB70623}">
      <dsp:nvSpPr>
        <dsp:cNvPr id="0" name=""/>
        <dsp:cNvSpPr/>
      </dsp:nvSpPr>
      <dsp:spPr>
        <a:xfrm>
          <a:off x="4833755" y="2969426"/>
          <a:ext cx="965221" cy="846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kern="1200" dirty="0"/>
            <a:t>Culpables</a:t>
          </a:r>
        </a:p>
      </dsp:txBody>
      <dsp:txXfrm>
        <a:off x="4833755" y="2969426"/>
        <a:ext cx="965221" cy="846073"/>
      </dsp:txXfrm>
    </dsp:sp>
    <dsp:sp modelId="{A7DCE02B-CF8E-4810-9E76-64923AB32AB3}">
      <dsp:nvSpPr>
        <dsp:cNvPr id="0" name=""/>
        <dsp:cNvSpPr/>
      </dsp:nvSpPr>
      <dsp:spPr>
        <a:xfrm>
          <a:off x="5616859" y="2571273"/>
          <a:ext cx="182117" cy="182117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6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C007096-1F18-45D8-8E11-7F5AAB4EA343}">
      <dsp:nvSpPr>
        <dsp:cNvPr id="0" name=""/>
        <dsp:cNvSpPr/>
      </dsp:nvSpPr>
      <dsp:spPr>
        <a:xfrm rot="5400000">
          <a:off x="6122627" y="2357591"/>
          <a:ext cx="642517" cy="1069135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BF2179E-93C1-4265-98BB-DCDBFA8EE406}">
      <dsp:nvSpPr>
        <dsp:cNvPr id="0" name=""/>
        <dsp:cNvSpPr/>
      </dsp:nvSpPr>
      <dsp:spPr>
        <a:xfrm>
          <a:off x="5978947" y="2677033"/>
          <a:ext cx="1038076" cy="846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kern="1200" dirty="0"/>
            <a:t>Temperamento</a:t>
          </a:r>
        </a:p>
      </dsp:txBody>
      <dsp:txXfrm>
        <a:off x="5978947" y="2677033"/>
        <a:ext cx="1038076" cy="846073"/>
      </dsp:txXfrm>
    </dsp:sp>
    <dsp:sp modelId="{3A6727DC-CF12-48AE-82BC-927B22BCC805}">
      <dsp:nvSpPr>
        <dsp:cNvPr id="0" name=""/>
        <dsp:cNvSpPr/>
      </dsp:nvSpPr>
      <dsp:spPr>
        <a:xfrm>
          <a:off x="6798479" y="2278880"/>
          <a:ext cx="182117" cy="182117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62442B-CB7E-4CF1-AE3C-ABDA9C661BDA}">
      <dsp:nvSpPr>
        <dsp:cNvPr id="0" name=""/>
        <dsp:cNvSpPr/>
      </dsp:nvSpPr>
      <dsp:spPr>
        <a:xfrm rot="5400000">
          <a:off x="7304247" y="2065198"/>
          <a:ext cx="642517" cy="1069135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CF2BA8-2EE3-43A8-A852-F981692E9AD7}">
      <dsp:nvSpPr>
        <dsp:cNvPr id="0" name=""/>
        <dsp:cNvSpPr/>
      </dsp:nvSpPr>
      <dsp:spPr>
        <a:xfrm>
          <a:off x="7196995" y="2384640"/>
          <a:ext cx="965221" cy="846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kern="1200" dirty="0"/>
            <a:t>Familia Política</a:t>
          </a:r>
        </a:p>
      </dsp:txBody>
      <dsp:txXfrm>
        <a:off x="7196995" y="2384640"/>
        <a:ext cx="965221" cy="846073"/>
      </dsp:txXfrm>
    </dsp:sp>
    <dsp:sp modelId="{CD3EBECA-9A35-4596-9A37-88B4FBF8BAC8}">
      <dsp:nvSpPr>
        <dsp:cNvPr id="0" name=""/>
        <dsp:cNvSpPr/>
      </dsp:nvSpPr>
      <dsp:spPr>
        <a:xfrm>
          <a:off x="7980099" y="1986488"/>
          <a:ext cx="182117" cy="182117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88024BF-E873-4AE8-B456-06ACB3E7894B}">
      <dsp:nvSpPr>
        <dsp:cNvPr id="0" name=""/>
        <dsp:cNvSpPr/>
      </dsp:nvSpPr>
      <dsp:spPr>
        <a:xfrm rot="5400000">
          <a:off x="8485866" y="1772805"/>
          <a:ext cx="642517" cy="1069135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6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D66629-1AE9-4264-9E73-934B01C6F0B0}">
      <dsp:nvSpPr>
        <dsp:cNvPr id="0" name=""/>
        <dsp:cNvSpPr/>
      </dsp:nvSpPr>
      <dsp:spPr>
        <a:xfrm>
          <a:off x="8378614" y="2092247"/>
          <a:ext cx="965221" cy="846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kern="1200" dirty="0"/>
            <a:t>Ausentismo</a:t>
          </a:r>
        </a:p>
      </dsp:txBody>
      <dsp:txXfrm>
        <a:off x="8378614" y="2092247"/>
        <a:ext cx="965221" cy="846073"/>
      </dsp:txXfrm>
    </dsp:sp>
    <dsp:sp modelId="{9D368887-1B2A-4ED9-92A8-470C5F4C5C16}">
      <dsp:nvSpPr>
        <dsp:cNvPr id="0" name=""/>
        <dsp:cNvSpPr/>
      </dsp:nvSpPr>
      <dsp:spPr>
        <a:xfrm>
          <a:off x="9161719" y="1694095"/>
          <a:ext cx="182117" cy="182117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BEF179E-1207-4AF1-851D-C3D0E650047D}">
      <dsp:nvSpPr>
        <dsp:cNvPr id="0" name=""/>
        <dsp:cNvSpPr/>
      </dsp:nvSpPr>
      <dsp:spPr>
        <a:xfrm rot="5400000">
          <a:off x="9667486" y="1480413"/>
          <a:ext cx="642517" cy="1069135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E357BEE-FABF-4D13-A3CA-8E2705591FF9}">
      <dsp:nvSpPr>
        <dsp:cNvPr id="0" name=""/>
        <dsp:cNvSpPr/>
      </dsp:nvSpPr>
      <dsp:spPr>
        <a:xfrm>
          <a:off x="9560234" y="1799854"/>
          <a:ext cx="965221" cy="846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kern="1200" dirty="0"/>
            <a:t>Decepción</a:t>
          </a:r>
        </a:p>
      </dsp:txBody>
      <dsp:txXfrm>
        <a:off x="9560234" y="1799854"/>
        <a:ext cx="965221" cy="846073"/>
      </dsp:txXfrm>
    </dsp:sp>
    <dsp:sp modelId="{099BE288-19D7-47AC-8016-1A4EFD2B1F0C}">
      <dsp:nvSpPr>
        <dsp:cNvPr id="0" name=""/>
        <dsp:cNvSpPr/>
      </dsp:nvSpPr>
      <dsp:spPr>
        <a:xfrm>
          <a:off x="10343338" y="1401702"/>
          <a:ext cx="182117" cy="182117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FD67743-E6D2-47A3-9BBD-93E4D0D378F2}">
      <dsp:nvSpPr>
        <dsp:cNvPr id="0" name=""/>
        <dsp:cNvSpPr/>
      </dsp:nvSpPr>
      <dsp:spPr>
        <a:xfrm rot="5400000">
          <a:off x="10849106" y="1188020"/>
          <a:ext cx="642517" cy="1069135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DD9419F-4157-4938-85D8-F9CC07A39F47}">
      <dsp:nvSpPr>
        <dsp:cNvPr id="0" name=""/>
        <dsp:cNvSpPr/>
      </dsp:nvSpPr>
      <dsp:spPr>
        <a:xfrm>
          <a:off x="10741854" y="1507461"/>
          <a:ext cx="965221" cy="846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kern="1200" dirty="0"/>
            <a:t>Sin metas</a:t>
          </a:r>
        </a:p>
      </dsp:txBody>
      <dsp:txXfrm>
        <a:off x="10741854" y="1507461"/>
        <a:ext cx="965221" cy="8460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6A5EC9D-7E16-4A1B-BB5A-8A9ED6332C03}" type="datetimeFigureOut">
              <a:rPr lang="es-MX"/>
              <a:pPr>
                <a:defRPr/>
              </a:pPr>
              <a:t>01/02/2023</a:t>
            </a:fld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MX" noProof="0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MX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9102B84-F21D-4A00-AC0D-FECF2E4F7B6F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345658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/>
          </a:p>
        </p:txBody>
      </p:sp>
      <p:sp>
        <p:nvSpPr>
          <p:cNvPr id="921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7ACEB62-FD66-49C3-93CA-76B3A28BCFAC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57200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 userDrawn="1"/>
        </p:nvSpPr>
        <p:spPr>
          <a:xfrm>
            <a:off x="0" y="0"/>
            <a:ext cx="12192000" cy="678238"/>
          </a:xfrm>
          <a:prstGeom prst="rect">
            <a:avLst/>
          </a:prstGeom>
          <a:solidFill>
            <a:srgbClr val="00A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16291" y="1929068"/>
            <a:ext cx="5727700" cy="2395576"/>
          </a:xfrm>
        </p:spPr>
        <p:txBody>
          <a:bodyPr anchor="ctr">
            <a:normAutofit/>
          </a:bodyPr>
          <a:lstStyle>
            <a:lvl1pPr algn="l">
              <a:lnSpc>
                <a:spcPct val="85000"/>
              </a:lnSpc>
              <a:defRPr sz="2700" b="1" spc="-38" baseline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58154" y="4799792"/>
            <a:ext cx="5730247" cy="798828"/>
          </a:xfrm>
        </p:spPr>
        <p:txBody>
          <a:bodyPr lIns="91440" rIns="91440" anchor="ctr">
            <a:noAutofit/>
          </a:bodyPr>
          <a:lstStyle>
            <a:lvl1pPr marL="0" indent="0" algn="l">
              <a:buNone/>
              <a:defRPr sz="2100" b="1" strike="noStrike" cap="none" spc="150" baseline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11" name="CuadroTexto 10"/>
          <p:cNvSpPr txBox="1"/>
          <p:nvPr userDrawn="1"/>
        </p:nvSpPr>
        <p:spPr>
          <a:xfrm>
            <a:off x="9465849" y="70453"/>
            <a:ext cx="2557670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MX" sz="1500" b="1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effectLst/>
                <a:latin typeface="Trebuchet MS" panose="020B0603020202020204" pitchFamily="34" charset="0"/>
              </a:rPr>
              <a:t>EQUIPO COORDINADOR </a:t>
            </a:r>
          </a:p>
          <a:p>
            <a:pPr algn="r"/>
            <a:r>
              <a:rPr lang="es-MX" sz="1500" b="1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effectLst/>
                <a:latin typeface="Trebuchet MS" panose="020B0603020202020204" pitchFamily="34" charset="0"/>
              </a:rPr>
              <a:t>DIOCESANO 2018-2023</a:t>
            </a:r>
          </a:p>
        </p:txBody>
      </p:sp>
      <p:sp>
        <p:nvSpPr>
          <p:cNvPr id="15" name="Rectangle 4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rgbClr val="1932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5"/>
          <p:cNvSpPr/>
          <p:nvPr/>
        </p:nvSpPr>
        <p:spPr>
          <a:xfrm>
            <a:off x="11991" y="6215822"/>
            <a:ext cx="12168000" cy="195754"/>
          </a:xfrm>
          <a:prstGeom prst="rect">
            <a:avLst/>
          </a:prstGeom>
          <a:solidFill>
            <a:srgbClr val="9900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" name="Imagen 1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2" t="30759" r="10576" b="14441"/>
          <a:stretch/>
        </p:blipFill>
        <p:spPr>
          <a:xfrm rot="5400000">
            <a:off x="9279936" y="2221409"/>
            <a:ext cx="3035923" cy="245124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4" t="3851" r="10065" b="4579"/>
          <a:stretch/>
        </p:blipFill>
        <p:spPr>
          <a:xfrm>
            <a:off x="51551" y="1929068"/>
            <a:ext cx="2901898" cy="2870724"/>
          </a:xfrm>
          <a:prstGeom prst="rect">
            <a:avLst/>
          </a:prstGeom>
        </p:spPr>
      </p:pic>
      <p:sp>
        <p:nvSpPr>
          <p:cNvPr id="12" name="CuadroTexto 17"/>
          <p:cNvSpPr txBox="1"/>
          <p:nvPr userDrawn="1"/>
        </p:nvSpPr>
        <p:spPr>
          <a:xfrm>
            <a:off x="890110" y="6444734"/>
            <a:ext cx="107430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sz="1600" b="1" i="1" dirty="0">
                <a:solidFill>
                  <a:schemeClr val="bg1"/>
                </a:solidFill>
                <a:latin typeface="Palatino Linotype" panose="02040502050505030304" pitchFamily="18" charset="0"/>
              </a:rPr>
              <a:t>“</a:t>
            </a:r>
            <a:r>
              <a:rPr lang="es-MX" sz="1600" b="1" i="1" dirty="0">
                <a:solidFill>
                  <a:schemeClr val="bg1"/>
                </a:solidFill>
                <a:effectLst/>
                <a:latin typeface="Palatino Linotype" panose="02040502050505030304" pitchFamily="18" charset="0"/>
              </a:rPr>
              <a:t>Discípulos y Misioneros guiados</a:t>
            </a:r>
            <a:r>
              <a:rPr lang="es-MX" sz="1600" b="1" i="1" baseline="0" dirty="0">
                <a:solidFill>
                  <a:schemeClr val="bg1"/>
                </a:solidFill>
                <a:effectLst/>
                <a:latin typeface="Palatino Linotype" panose="02040502050505030304" pitchFamily="18" charset="0"/>
              </a:rPr>
              <a:t> por la Sagrada Familia</a:t>
            </a:r>
            <a:r>
              <a:rPr lang="es-MX" sz="1600" b="1" i="1" dirty="0">
                <a:solidFill>
                  <a:schemeClr val="bg1"/>
                </a:solidFill>
                <a:effectLst/>
                <a:latin typeface="Palatino Linotype" panose="02040502050505030304" pitchFamily="18" charset="0"/>
              </a:rPr>
              <a:t>”</a:t>
            </a:r>
            <a:endParaRPr lang="es-MX" sz="1600" b="1" i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42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/>
          <p:nvPr userDrawn="1"/>
        </p:nvSpPr>
        <p:spPr>
          <a:xfrm>
            <a:off x="-10077" y="6426439"/>
            <a:ext cx="12188825" cy="457200"/>
          </a:xfrm>
          <a:prstGeom prst="rect">
            <a:avLst/>
          </a:prstGeom>
          <a:solidFill>
            <a:srgbClr val="1932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5"/>
          <p:cNvSpPr/>
          <p:nvPr userDrawn="1"/>
        </p:nvSpPr>
        <p:spPr>
          <a:xfrm>
            <a:off x="-13252" y="6255578"/>
            <a:ext cx="12179991" cy="154296"/>
          </a:xfrm>
          <a:prstGeom prst="rect">
            <a:avLst/>
          </a:prstGeom>
          <a:solidFill>
            <a:srgbClr val="9900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ángulo 6"/>
          <p:cNvSpPr/>
          <p:nvPr userDrawn="1"/>
        </p:nvSpPr>
        <p:spPr>
          <a:xfrm>
            <a:off x="0" y="0"/>
            <a:ext cx="12192000" cy="678238"/>
          </a:xfrm>
          <a:prstGeom prst="rect">
            <a:avLst/>
          </a:prstGeom>
          <a:solidFill>
            <a:srgbClr val="00A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11" name="Grupo 10"/>
          <p:cNvGrpSpPr/>
          <p:nvPr userDrawn="1"/>
        </p:nvGrpSpPr>
        <p:grpSpPr>
          <a:xfrm>
            <a:off x="0" y="678237"/>
            <a:ext cx="12179991" cy="5502927"/>
            <a:chOff x="0" y="33819"/>
            <a:chExt cx="12179991" cy="5690811"/>
          </a:xfrm>
        </p:grpSpPr>
        <p:pic>
          <p:nvPicPr>
            <p:cNvPr id="12" name="Imagen 11"/>
            <p:cNvPicPr preferRelativeResize="0"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9556"/>
            <a:stretch/>
          </p:blipFill>
          <p:spPr>
            <a:xfrm>
              <a:off x="0" y="33819"/>
              <a:ext cx="12179991" cy="5690811"/>
            </a:xfrm>
            <a:prstGeom prst="rect">
              <a:avLst/>
            </a:prstGeom>
            <a:solidFill>
              <a:srgbClr val="FADADA">
                <a:alpha val="3137"/>
              </a:srgbClr>
            </a:solidFill>
          </p:spPr>
        </p:pic>
        <p:pic>
          <p:nvPicPr>
            <p:cNvPr id="13" name="Imagen 1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952116" y="2997545"/>
              <a:ext cx="1284194" cy="272708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" name="CuadroTexto 17"/>
          <p:cNvSpPr txBox="1"/>
          <p:nvPr userDrawn="1"/>
        </p:nvSpPr>
        <p:spPr>
          <a:xfrm>
            <a:off x="890110" y="6444734"/>
            <a:ext cx="107430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sz="1600" b="1" i="1" dirty="0">
                <a:solidFill>
                  <a:schemeClr val="bg1"/>
                </a:solidFill>
                <a:latin typeface="Palatino Linotype" panose="02040502050505030304" pitchFamily="18" charset="0"/>
              </a:rPr>
              <a:t>“</a:t>
            </a:r>
            <a:r>
              <a:rPr lang="es-MX" sz="1600" b="1" i="1" dirty="0">
                <a:solidFill>
                  <a:schemeClr val="bg1"/>
                </a:solidFill>
                <a:effectLst/>
                <a:latin typeface="Palatino Linotype" panose="02040502050505030304" pitchFamily="18" charset="0"/>
              </a:rPr>
              <a:t>Discípulos y Misioneros guiados</a:t>
            </a:r>
            <a:r>
              <a:rPr lang="es-MX" sz="1600" b="1" i="1" baseline="0" dirty="0">
                <a:solidFill>
                  <a:schemeClr val="bg1"/>
                </a:solidFill>
                <a:effectLst/>
                <a:latin typeface="Palatino Linotype" panose="02040502050505030304" pitchFamily="18" charset="0"/>
              </a:rPr>
              <a:t> por la Sagrada Familia</a:t>
            </a:r>
            <a:r>
              <a:rPr lang="es-MX" sz="1600" b="1" i="1" dirty="0">
                <a:solidFill>
                  <a:schemeClr val="bg1"/>
                </a:solidFill>
                <a:effectLst/>
                <a:latin typeface="Palatino Linotype" panose="02040502050505030304" pitchFamily="18" charset="0"/>
              </a:rPr>
              <a:t>”</a:t>
            </a:r>
            <a:endParaRPr lang="es-MX" sz="1600" b="1" i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087734" y="0"/>
            <a:ext cx="1104266" cy="1092666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56448" cy="109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63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070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511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9381982-B746-65F0-FD2F-3A78A3CC8507}"/>
              </a:ext>
            </a:extLst>
          </p:cNvPr>
          <p:cNvSpPr txBox="1"/>
          <p:nvPr/>
        </p:nvSpPr>
        <p:spPr>
          <a:xfrm>
            <a:off x="3309730" y="2584174"/>
            <a:ext cx="51087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>
                <a:latin typeface="Monserrat"/>
              </a:rPr>
              <a:t>La comunicación en matrimonio y familia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C80BF82-7658-B455-C833-6DEB4FDC5364}"/>
              </a:ext>
            </a:extLst>
          </p:cNvPr>
          <p:cNvSpPr txBox="1"/>
          <p:nvPr/>
        </p:nvSpPr>
        <p:spPr>
          <a:xfrm>
            <a:off x="1431834" y="29817"/>
            <a:ext cx="3617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/>
              <a:t>CELEBRAR</a:t>
            </a:r>
            <a:endParaRPr lang="es-MX" sz="36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32FB761-6DD4-000C-D2A0-DA114EA0A894}"/>
              </a:ext>
            </a:extLst>
          </p:cNvPr>
          <p:cNvSpPr txBox="1"/>
          <p:nvPr/>
        </p:nvSpPr>
        <p:spPr>
          <a:xfrm>
            <a:off x="308114" y="946668"/>
            <a:ext cx="11211338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es-MX" sz="2000" b="0" i="0" dirty="0">
                <a:solidFill>
                  <a:srgbClr val="4B4F5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Haz, Señor, que en nuestra casa, cuando se hable, siempre nos miremos a los ojos y busquemos crecer juntos; que nadie esté solo, ni indiferente, ni aburrido; que los problemas de los otros no sean desconocidos ni ignorados, que pueda entrar quien tiene necesidad y sea bienvenido.</a:t>
            </a:r>
          </a:p>
          <a:p>
            <a:pPr algn="just" fontAlgn="base"/>
            <a:endParaRPr lang="es-MX" sz="2000" b="0" i="0" dirty="0">
              <a:solidFill>
                <a:srgbClr val="4B4F58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/>
            <a:r>
              <a:rPr lang="es-MX" sz="2000" b="0" i="0" dirty="0">
                <a:solidFill>
                  <a:srgbClr val="4B4F5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Señor, que en nuestra casa sea importante el trabajo, pero no más importante que la alegría; que la comida sea un momento de gozo y de conversación; que el descanso sea paz del corazón y del cuerpo; que la mayor riqueza mayor sea estar juntos.</a:t>
            </a:r>
          </a:p>
          <a:p>
            <a:pPr algn="just" fontAlgn="base"/>
            <a:endParaRPr lang="es-MX" sz="2000" b="0" i="0" dirty="0">
              <a:solidFill>
                <a:srgbClr val="4B4F58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/>
            <a:r>
              <a:rPr lang="es-MX" sz="2000" b="0" i="0" dirty="0">
                <a:solidFill>
                  <a:srgbClr val="4B4F5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Señor, que en nuestra casa el más débil sea el centro de atención; que el más pequeño y el más viejo sean los más queridos; que el mañana no nos dé miedo, porque tú, Jesús, siempre estás cerca; que cada gesto esté lleno de significado; que te demos gracias por todo lo que la vida nos ofrece y tu amor nos da.</a:t>
            </a:r>
          </a:p>
          <a:p>
            <a:pPr algn="just" fontAlgn="base"/>
            <a:br>
              <a:rPr lang="es-MX" sz="2000" b="0" i="0" dirty="0">
                <a:solidFill>
                  <a:srgbClr val="4B4F5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000" b="0" i="0" dirty="0">
                <a:solidFill>
                  <a:srgbClr val="4B4F5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Señor, que nuestra casa sea un lugar de acogida como la tuya en Nazaret con María y José, y como la de tus amigos Marta, María y Lázaro en Betania.</a:t>
            </a:r>
          </a:p>
          <a:p>
            <a:pPr algn="just" fontAlgn="base"/>
            <a:br>
              <a:rPr lang="es-MX" sz="2000" b="0" i="0" dirty="0">
                <a:solidFill>
                  <a:srgbClr val="4B4F5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000" b="0" i="0" dirty="0">
                <a:solidFill>
                  <a:srgbClr val="4B4F5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Amén.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2621EC6-1ECB-9A23-9817-08640E2BEE46}"/>
              </a:ext>
            </a:extLst>
          </p:cNvPr>
          <p:cNvSpPr txBox="1"/>
          <p:nvPr/>
        </p:nvSpPr>
        <p:spPr>
          <a:xfrm>
            <a:off x="5251773" y="29817"/>
            <a:ext cx="3617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/>
              <a:t>ORACIÓN</a:t>
            </a:r>
            <a:endParaRPr lang="es-MX" sz="3600" dirty="0"/>
          </a:p>
        </p:txBody>
      </p:sp>
    </p:spTree>
    <p:extLst>
      <p:ext uri="{BB962C8B-B14F-4D97-AF65-F5344CB8AC3E}">
        <p14:creationId xmlns:p14="http://schemas.microsoft.com/office/powerpoint/2010/main" val="183325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9FD9433-515F-1614-8C73-EEEA86D937FB}"/>
              </a:ext>
            </a:extLst>
          </p:cNvPr>
          <p:cNvSpPr txBox="1"/>
          <p:nvPr/>
        </p:nvSpPr>
        <p:spPr>
          <a:xfrm>
            <a:off x="3486150" y="1756741"/>
            <a:ext cx="5219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dirty="0"/>
              <a:t>¡¡¡ GRACIAS !!!</a:t>
            </a:r>
          </a:p>
        </p:txBody>
      </p:sp>
      <p:pic>
        <p:nvPicPr>
          <p:cNvPr id="3" name="Imagen 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F443C937-A485-9B86-70BB-0B9AFB091A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931" y="3051036"/>
            <a:ext cx="4148138" cy="241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81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BB9B48D-0147-A3CD-195B-7BD38BF6BC87}"/>
              </a:ext>
            </a:extLst>
          </p:cNvPr>
          <p:cNvSpPr txBox="1"/>
          <p:nvPr/>
        </p:nvSpPr>
        <p:spPr>
          <a:xfrm>
            <a:off x="1212574" y="1746118"/>
            <a:ext cx="948193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>OBJETIVO:</a:t>
            </a:r>
          </a:p>
          <a:p>
            <a:endParaRPr lang="es-MX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Conocer cómo la verdadera comunicación es signo de amor en el matrimonio y familia.</a:t>
            </a:r>
            <a:endParaRPr lang="es-MX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8528" y="0"/>
            <a:ext cx="1103472" cy="1091279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1761A9B-1FA0-67D7-89A8-A6E7F8286E9C}"/>
              </a:ext>
            </a:extLst>
          </p:cNvPr>
          <p:cNvSpPr txBox="1"/>
          <p:nvPr/>
        </p:nvSpPr>
        <p:spPr>
          <a:xfrm>
            <a:off x="1510748" y="83974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VER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1780891-1493-E709-213E-46D458D397AB}"/>
              </a:ext>
            </a:extLst>
          </p:cNvPr>
          <p:cNvSpPr txBox="1"/>
          <p:nvPr/>
        </p:nvSpPr>
        <p:spPr>
          <a:xfrm>
            <a:off x="1510748" y="2773018"/>
            <a:ext cx="2648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COMUNICACIÓN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D1FF715-C1A9-2B52-A721-C4DFBCE39B6C}"/>
              </a:ext>
            </a:extLst>
          </p:cNvPr>
          <p:cNvSpPr txBox="1"/>
          <p:nvPr/>
        </p:nvSpPr>
        <p:spPr>
          <a:xfrm>
            <a:off x="8123584" y="2767544"/>
            <a:ext cx="2699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CONVERSACIÓN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7808008-B314-8DC3-FBA0-8C025E19F327}"/>
              </a:ext>
            </a:extLst>
          </p:cNvPr>
          <p:cNvSpPr txBox="1"/>
          <p:nvPr/>
        </p:nvSpPr>
        <p:spPr>
          <a:xfrm>
            <a:off x="678346" y="3822749"/>
            <a:ext cx="473848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000" dirty="0">
                <a:solidFill>
                  <a:srgbClr val="36383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Todas aquellas cosas que están dentro de nosotros, en nuestro mundo íntimo: sentimientos, emociones, penas, alegrías, tristezas, desconciertos, dudas, miedos. 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5F89D56-E1AF-791B-8CC9-E4E0DB6650D9}"/>
              </a:ext>
            </a:extLst>
          </p:cNvPr>
          <p:cNvSpPr txBox="1"/>
          <p:nvPr/>
        </p:nvSpPr>
        <p:spPr>
          <a:xfrm>
            <a:off x="6858001" y="3822749"/>
            <a:ext cx="486023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000" dirty="0">
                <a:solidFill>
                  <a:srgbClr val="36383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es-MX" sz="2000" dirty="0">
                <a:solidFill>
                  <a:srgbClr val="36383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xpresión de ideas, relatos, juicios, razones, explicaciones, las cosas que nos suceden de fuera de nosotros.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Distinto de 9">
            <a:extLst>
              <a:ext uri="{FF2B5EF4-FFF2-40B4-BE49-F238E27FC236}">
                <a16:creationId xmlns:a16="http://schemas.microsoft.com/office/drawing/2014/main" id="{70E13A24-A83D-F09B-EB5C-4BED6CF77756}"/>
              </a:ext>
            </a:extLst>
          </p:cNvPr>
          <p:cNvSpPr/>
          <p:nvPr/>
        </p:nvSpPr>
        <p:spPr>
          <a:xfrm>
            <a:off x="5267739" y="2653748"/>
            <a:ext cx="2056973" cy="775252"/>
          </a:xfrm>
          <a:prstGeom prst="mathNotEqua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A420910-CDAB-D89F-AB04-F99B4A84F8A2}"/>
              </a:ext>
            </a:extLst>
          </p:cNvPr>
          <p:cNvSpPr txBox="1"/>
          <p:nvPr/>
        </p:nvSpPr>
        <p:spPr>
          <a:xfrm>
            <a:off x="4771759" y="83974"/>
            <a:ext cx="2648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COMUNICACIÓN</a:t>
            </a:r>
          </a:p>
        </p:txBody>
      </p:sp>
    </p:spTree>
    <p:extLst>
      <p:ext uri="{BB962C8B-B14F-4D97-AF65-F5344CB8AC3E}">
        <p14:creationId xmlns:p14="http://schemas.microsoft.com/office/powerpoint/2010/main" val="275265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AB16B64-9EB1-9CEB-D882-FA6F95D04B02}"/>
              </a:ext>
            </a:extLst>
          </p:cNvPr>
          <p:cNvSpPr txBox="1"/>
          <p:nvPr/>
        </p:nvSpPr>
        <p:spPr>
          <a:xfrm>
            <a:off x="4771759" y="83974"/>
            <a:ext cx="2648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COMUNICACIÓN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28552F8-10EA-3B64-5532-F1A2EBC44162}"/>
              </a:ext>
            </a:extLst>
          </p:cNvPr>
          <p:cNvSpPr txBox="1"/>
          <p:nvPr/>
        </p:nvSpPr>
        <p:spPr>
          <a:xfrm>
            <a:off x="1510748" y="83974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VER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AEE5BDA-C53A-1BD4-E509-882B963811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250" t="26956" r="23125" b="29275"/>
          <a:stretch/>
        </p:blipFill>
        <p:spPr>
          <a:xfrm>
            <a:off x="2699450" y="1108717"/>
            <a:ext cx="6335219" cy="437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78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73927FA-6C48-849C-542E-FD97BCFC2942}"/>
              </a:ext>
            </a:extLst>
          </p:cNvPr>
          <p:cNvSpPr txBox="1"/>
          <p:nvPr/>
        </p:nvSpPr>
        <p:spPr>
          <a:xfrm>
            <a:off x="1510748" y="83974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VER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96FB443D-99BD-8839-525D-36EB1BE66E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4166134"/>
              </p:ext>
            </p:extLst>
          </p:nvPr>
        </p:nvGraphicFramePr>
        <p:xfrm>
          <a:off x="159027" y="387626"/>
          <a:ext cx="11708296" cy="63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23690412-CDD4-2D5D-D44B-EBE22921BD72}"/>
              </a:ext>
            </a:extLst>
          </p:cNvPr>
          <p:cNvSpPr txBox="1"/>
          <p:nvPr/>
        </p:nvSpPr>
        <p:spPr>
          <a:xfrm>
            <a:off x="4771759" y="83974"/>
            <a:ext cx="2648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COMUNICACIÓN</a:t>
            </a:r>
          </a:p>
        </p:txBody>
      </p:sp>
    </p:spTree>
    <p:extLst>
      <p:ext uri="{BB962C8B-B14F-4D97-AF65-F5344CB8AC3E}">
        <p14:creationId xmlns:p14="http://schemas.microsoft.com/office/powerpoint/2010/main" val="160414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C80BF82-7658-B455-C833-6DEB4FDC5364}"/>
              </a:ext>
            </a:extLst>
          </p:cNvPr>
          <p:cNvSpPr txBox="1"/>
          <p:nvPr/>
        </p:nvSpPr>
        <p:spPr>
          <a:xfrm>
            <a:off x="1431835" y="29817"/>
            <a:ext cx="2078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/>
              <a:t>JUZGAR</a:t>
            </a:r>
            <a:endParaRPr lang="es-MX" sz="36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8C1A6A0-B401-726B-CF94-0749BED7AA4C}"/>
              </a:ext>
            </a:extLst>
          </p:cNvPr>
          <p:cNvSpPr txBox="1"/>
          <p:nvPr/>
        </p:nvSpPr>
        <p:spPr>
          <a:xfrm>
            <a:off x="457201" y="1202492"/>
            <a:ext cx="1057523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El poder de la comunicación es grande y tiene un gran impacto en la relación matrimonial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b="1" i="1" dirty="0">
                <a:latin typeface="Arial" panose="020B0604020202020204" pitchFamily="34" charset="0"/>
                <a:cs typeface="Arial" panose="020B0604020202020204" pitchFamily="34" charset="0"/>
              </a:rPr>
              <a:t>Mateo 12, 35-37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El hombre bueno saca cosas buenas del bien que guarda dentro, y el que es malo, de su mal acumulado saca cosas malas.</a:t>
            </a:r>
          </a:p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Yo les digo, que en el día del juicio, los hombres tendrán que dar cuenta hasta de cualquier palabra difamatoria.</a:t>
            </a:r>
          </a:p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Tus propias palabras te justificarán, y son tus palabras las que te harán condenar.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EFCCBB4-93C2-A74F-A6EC-99A14023EB98}"/>
              </a:ext>
            </a:extLst>
          </p:cNvPr>
          <p:cNvSpPr txBox="1"/>
          <p:nvPr/>
        </p:nvSpPr>
        <p:spPr>
          <a:xfrm>
            <a:off x="457201" y="3429000"/>
            <a:ext cx="984719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Habla con palabras de bendición y edificación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b="1" i="1" dirty="0">
                <a:latin typeface="Arial" panose="020B0604020202020204" pitchFamily="34" charset="0"/>
                <a:cs typeface="Arial" panose="020B0604020202020204" pitchFamily="34" charset="0"/>
              </a:rPr>
              <a:t>Romanos 15:2,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“Cada uno de nosotros agrade a su prójimo en lo que es bueno, para edificación.”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1A674D8-60AB-E714-1A23-6BE4CAADFDD3}"/>
              </a:ext>
            </a:extLst>
          </p:cNvPr>
          <p:cNvSpPr txBox="1"/>
          <p:nvPr/>
        </p:nvSpPr>
        <p:spPr>
          <a:xfrm>
            <a:off x="457201" y="4749319"/>
            <a:ext cx="1012797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El escuchar con atención es uno de los componentes más importantes de la comunicación: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b="1" i="1" dirty="0">
                <a:latin typeface="Arial" panose="020B0604020202020204" pitchFamily="34" charset="0"/>
                <a:cs typeface="Arial" panose="020B0604020202020204" pitchFamily="34" charset="0"/>
              </a:rPr>
              <a:t>Proverbios 18, 13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, El que responde antes de haber escuchado pasa por un estúpido y queda en ridículo.</a:t>
            </a:r>
          </a:p>
        </p:txBody>
      </p:sp>
    </p:spTree>
    <p:extLst>
      <p:ext uri="{BB962C8B-B14F-4D97-AF65-F5344CB8AC3E}">
        <p14:creationId xmlns:p14="http://schemas.microsoft.com/office/powerpoint/2010/main" val="364463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C80BF82-7658-B455-C833-6DEB4FDC5364}"/>
              </a:ext>
            </a:extLst>
          </p:cNvPr>
          <p:cNvSpPr txBox="1"/>
          <p:nvPr/>
        </p:nvSpPr>
        <p:spPr>
          <a:xfrm>
            <a:off x="1431835" y="29817"/>
            <a:ext cx="2078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/>
              <a:t>JUZGAR</a:t>
            </a:r>
            <a:endParaRPr lang="es-MX" sz="36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B46EC60-B705-EA84-3DAF-5017763015D4}"/>
              </a:ext>
            </a:extLst>
          </p:cNvPr>
          <p:cNvSpPr txBox="1"/>
          <p:nvPr/>
        </p:nvSpPr>
        <p:spPr>
          <a:xfrm>
            <a:off x="735497" y="1366486"/>
            <a:ext cx="984719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Tus palabras tienen el poder tanto para edificar y bendecir como para herir y destruir:</a:t>
            </a: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b="1" i="1" dirty="0">
                <a:latin typeface="Arial" panose="020B0604020202020204" pitchFamily="34" charset="0"/>
                <a:cs typeface="Arial" panose="020B0604020202020204" pitchFamily="34" charset="0"/>
              </a:rPr>
              <a:t>I Pedro 3:10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, “Porque: el que quiere amar la vida y ver días buenos, refrene su lengua de mal, y sus labios no hablen engaño;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03F3F8C-11E7-B820-6AD9-4E585F7C0C61}"/>
              </a:ext>
            </a:extLst>
          </p:cNvPr>
          <p:cNvSpPr txBox="1"/>
          <p:nvPr/>
        </p:nvSpPr>
        <p:spPr>
          <a:xfrm>
            <a:off x="735497" y="3041373"/>
            <a:ext cx="101279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Dedicar tiempo a la  buena comunicación con tu cónyuge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s-MX" b="1" i="1" dirty="0">
                <a:latin typeface="Arial" panose="020B0604020202020204" pitchFamily="34" charset="0"/>
                <a:cs typeface="Arial" panose="020B0604020202020204" pitchFamily="34" charset="0"/>
              </a:rPr>
              <a:t>Marcos 6:31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, “Él les dijo: Vamos aparte a un lugar retirado, y descansarán un poco. Porque eran muchos los que iban y venían, de manera que no les quedaba tiempo para comer.”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C5D02BC-FF48-3918-6DBE-15F03B1CA9C9}"/>
              </a:ext>
            </a:extLst>
          </p:cNvPr>
          <p:cNvSpPr txBox="1"/>
          <p:nvPr/>
        </p:nvSpPr>
        <p:spPr>
          <a:xfrm>
            <a:off x="735497" y="4531451"/>
            <a:ext cx="101279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b="1" dirty="0"/>
              <a:t>Comunicarse con Dios juntos</a:t>
            </a:r>
            <a:r>
              <a:rPr lang="es-MX" dirty="0"/>
              <a:t>:</a:t>
            </a:r>
          </a:p>
          <a:p>
            <a:r>
              <a:rPr lang="es-MX" b="1" i="1" dirty="0"/>
              <a:t>Hebreos 13:15-16</a:t>
            </a:r>
            <a:r>
              <a:rPr lang="es-MX" dirty="0"/>
              <a:t>, “Así que, ofrezcamos siempre a Dios, por medio de Jesús, sacrificio de alabanza, que consiste en celebrar su Nombre.  No se olviden de compartir y de hacer bien, porque de tales sacrificios son los que  agradan a Dios.” </a:t>
            </a:r>
          </a:p>
        </p:txBody>
      </p:sp>
    </p:spTree>
    <p:extLst>
      <p:ext uri="{BB962C8B-B14F-4D97-AF65-F5344CB8AC3E}">
        <p14:creationId xmlns:p14="http://schemas.microsoft.com/office/powerpoint/2010/main" val="10097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C80BF82-7658-B455-C833-6DEB4FDC5364}"/>
              </a:ext>
            </a:extLst>
          </p:cNvPr>
          <p:cNvSpPr txBox="1"/>
          <p:nvPr/>
        </p:nvSpPr>
        <p:spPr>
          <a:xfrm>
            <a:off x="1431835" y="29817"/>
            <a:ext cx="2078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/>
              <a:t>ACTUAR</a:t>
            </a:r>
            <a:endParaRPr lang="es-MX" sz="36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32FB761-6DD4-000C-D2A0-DA114EA0A894}"/>
              </a:ext>
            </a:extLst>
          </p:cNvPr>
          <p:cNvSpPr txBox="1"/>
          <p:nvPr/>
        </p:nvSpPr>
        <p:spPr>
          <a:xfrm>
            <a:off x="737981" y="1314415"/>
            <a:ext cx="10731776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es-MX" sz="1800" dirty="0">
                <a:solidFill>
                  <a:srgbClr val="36383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Hacer del matrimonio y familia nuestra prioridad: si fallamos en esto, fallamos en lo principal. </a:t>
            </a:r>
          </a:p>
          <a:p>
            <a:pPr algn="just"/>
            <a:r>
              <a:rPr lang="es-MX" sz="1800" dirty="0">
                <a:solidFill>
                  <a:srgbClr val="36383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 un aspecto en el que todos en la familia tienen que invertir para ganar y salir adelante.</a:t>
            </a:r>
            <a:endParaRPr lang="es-MX" dirty="0">
              <a:solidFill>
                <a:srgbClr val="36383D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es-MX" dirty="0">
              <a:solidFill>
                <a:srgbClr val="3638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 startAt="2"/>
            </a:pPr>
            <a:r>
              <a:rPr lang="es-MX" dirty="0">
                <a:solidFill>
                  <a:srgbClr val="3638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Hagamos equipo todos en la casa.</a:t>
            </a:r>
          </a:p>
          <a:p>
            <a:pPr marL="342900" indent="-342900" algn="just">
              <a:buFont typeface="+mj-lt"/>
              <a:buAutoNum type="arabicPeriod" startAt="2"/>
            </a:pPr>
            <a:endParaRPr lang="es-MX" dirty="0">
              <a:solidFill>
                <a:srgbClr val="3638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 startAt="2"/>
            </a:pPr>
            <a:r>
              <a:rPr lang="es-MX" sz="1800" dirty="0">
                <a:solidFill>
                  <a:srgbClr val="36383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Agradece y reconoce lo lindo que te ha dado el otro.</a:t>
            </a:r>
          </a:p>
          <a:p>
            <a:pPr marL="342900" indent="-342900" algn="just">
              <a:buFont typeface="+mj-lt"/>
              <a:buAutoNum type="arabicPeriod" startAt="2"/>
            </a:pPr>
            <a:endParaRPr lang="es-MX" dirty="0">
              <a:solidFill>
                <a:srgbClr val="3638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 startAt="2"/>
            </a:pPr>
            <a:r>
              <a:rPr lang="es-MX" sz="1800" dirty="0">
                <a:solidFill>
                  <a:srgbClr val="36383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Informa al otro de tus sentimientos (no reprochándole, ni acusándole, ni reclamándole).</a:t>
            </a:r>
          </a:p>
          <a:p>
            <a:pPr marL="342900" indent="-342900" algn="just">
              <a:buFont typeface="+mj-lt"/>
              <a:buAutoNum type="arabicPeriod" startAt="2"/>
            </a:pPr>
            <a:endParaRPr lang="es-MX" dirty="0">
              <a:solidFill>
                <a:srgbClr val="36383D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 startAt="2"/>
            </a:pPr>
            <a:r>
              <a:rPr lang="es-MX" sz="1800" dirty="0">
                <a:solidFill>
                  <a:srgbClr val="36383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Tomemos acuerdos mediante el diálogo.</a:t>
            </a:r>
          </a:p>
          <a:p>
            <a:pPr marL="342900" indent="-342900" algn="just">
              <a:buFont typeface="+mj-lt"/>
              <a:buAutoNum type="arabicPeriod" startAt="2"/>
            </a:pPr>
            <a:endParaRPr lang="es-MX" dirty="0">
              <a:solidFill>
                <a:srgbClr val="36383D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 startAt="2"/>
            </a:pPr>
            <a:r>
              <a:rPr lang="es-MX" sz="1800" dirty="0">
                <a:solidFill>
                  <a:srgbClr val="36383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Atención a las barreras de la comunicación.</a:t>
            </a:r>
          </a:p>
          <a:p>
            <a:pPr marL="342900" indent="-342900" algn="just">
              <a:buFont typeface="+mj-lt"/>
              <a:buAutoNum type="arabicPeriod" startAt="2"/>
            </a:pPr>
            <a:endParaRPr lang="es-MX" dirty="0">
              <a:solidFill>
                <a:srgbClr val="3638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 startAt="2"/>
            </a:pPr>
            <a:r>
              <a:rPr lang="es-MX" dirty="0">
                <a:solidFill>
                  <a:srgbClr val="3638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 al máximo a tu esposo(a) e hijo(s).</a:t>
            </a:r>
          </a:p>
          <a:p>
            <a:pPr marL="342900" indent="-342900" algn="just">
              <a:buFont typeface="+mj-lt"/>
              <a:buAutoNum type="arabicPeriod" startAt="2"/>
            </a:pPr>
            <a:endParaRPr lang="es-MX" dirty="0">
              <a:solidFill>
                <a:srgbClr val="3638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 startAt="2"/>
            </a:pPr>
            <a:r>
              <a:rPr lang="es-MX" dirty="0">
                <a:solidFill>
                  <a:srgbClr val="3638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Orar en pareja y familia.</a:t>
            </a:r>
          </a:p>
          <a:p>
            <a:pPr marL="342900" indent="-342900" algn="just">
              <a:buFont typeface="+mj-lt"/>
              <a:buAutoNum type="arabicPeriod" startAt="2"/>
            </a:pPr>
            <a:endParaRPr lang="es-MX" dirty="0">
              <a:solidFill>
                <a:srgbClr val="3638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4188159-E0EF-ECFB-C1DF-719D6F3E9095}"/>
              </a:ext>
            </a:extLst>
          </p:cNvPr>
          <p:cNvSpPr txBox="1"/>
          <p:nvPr/>
        </p:nvSpPr>
        <p:spPr>
          <a:xfrm>
            <a:off x="4385641" y="29817"/>
            <a:ext cx="44502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3600" b="1" i="1" dirty="0"/>
              <a:t>REFLEXIONEMOS</a:t>
            </a:r>
          </a:p>
        </p:txBody>
      </p:sp>
    </p:spTree>
    <p:extLst>
      <p:ext uri="{BB962C8B-B14F-4D97-AF65-F5344CB8AC3E}">
        <p14:creationId xmlns:p14="http://schemas.microsoft.com/office/powerpoint/2010/main" val="265787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C80BF82-7658-B455-C833-6DEB4FDC5364}"/>
              </a:ext>
            </a:extLst>
          </p:cNvPr>
          <p:cNvSpPr txBox="1"/>
          <p:nvPr/>
        </p:nvSpPr>
        <p:spPr>
          <a:xfrm>
            <a:off x="1431834" y="29817"/>
            <a:ext cx="3617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/>
              <a:t>CELEBRAR</a:t>
            </a:r>
            <a:endParaRPr lang="es-MX" sz="36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32FB761-6DD4-000C-D2A0-DA114EA0A894}"/>
              </a:ext>
            </a:extLst>
          </p:cNvPr>
          <p:cNvSpPr txBox="1"/>
          <p:nvPr/>
        </p:nvSpPr>
        <p:spPr>
          <a:xfrm>
            <a:off x="529259" y="1304476"/>
            <a:ext cx="10731776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000" dirty="0">
                <a:solidFill>
                  <a:srgbClr val="3638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forma individual, hagan una lista de temas sobre los que consideren que es importante platicar dentro de su relación.  </a:t>
            </a:r>
          </a:p>
          <a:p>
            <a:pPr algn="just"/>
            <a:endParaRPr lang="es-MX" sz="2000" dirty="0">
              <a:solidFill>
                <a:srgbClr val="3638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2000" dirty="0">
                <a:solidFill>
                  <a:srgbClr val="3638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Luego, al lado de cada tema, anoten qué tan seguido consideran que es necesario tratar ese tema (diariamente, cada semana, según haya la necesidad).  </a:t>
            </a:r>
          </a:p>
          <a:p>
            <a:pPr algn="just"/>
            <a:endParaRPr lang="es-MX" sz="2000" dirty="0">
              <a:solidFill>
                <a:srgbClr val="3638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2000" dirty="0">
                <a:solidFill>
                  <a:srgbClr val="3638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temas pudieran incluir: los acontecimientos del día, sus emociones, planes para el futuro, asuntos familiares, la salud, el trabajo, las finanzas, su crecimiento personal, asuntos espirituales, etc.  </a:t>
            </a:r>
          </a:p>
          <a:p>
            <a:pPr algn="just"/>
            <a:endParaRPr lang="es-MX" sz="2000" dirty="0">
              <a:solidFill>
                <a:srgbClr val="3638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2000" dirty="0">
                <a:solidFill>
                  <a:srgbClr val="3638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Comparen sus listas y platiquen sobre cualquier diferencia.</a:t>
            </a:r>
          </a:p>
        </p:txBody>
      </p:sp>
    </p:spTree>
    <p:extLst>
      <p:ext uri="{BB962C8B-B14F-4D97-AF65-F5344CB8AC3E}">
        <p14:creationId xmlns:p14="http://schemas.microsoft.com/office/powerpoint/2010/main" val="16054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2C5888BA-D9FF-4DB1-8972-3CEC5AB3D01D}" vid="{1887F860-2D0E-4312-B074-5391599FB0A8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16243</TotalTime>
  <Words>831</Words>
  <Application>Microsoft Office PowerPoint</Application>
  <PresentationFormat>Panorámica</PresentationFormat>
  <Paragraphs>81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Monserrat</vt:lpstr>
      <vt:lpstr>Palatino Linotype</vt:lpstr>
      <vt:lpstr>Trebuchet MS</vt:lpstr>
      <vt:lpstr>Wingdings</vt:lpstr>
      <vt:lpstr>Retrospección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Página de Internet MFC primera revisión</dc:title>
  <dc:creator>BLANCA</dc:creator>
  <cp:lastModifiedBy>Erik Fernando Pin</cp:lastModifiedBy>
  <cp:revision>1653</cp:revision>
  <dcterms:created xsi:type="dcterms:W3CDTF">2010-05-24T03:52:32Z</dcterms:created>
  <dcterms:modified xsi:type="dcterms:W3CDTF">2023-02-02T04:01:43Z</dcterms:modified>
</cp:coreProperties>
</file>